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comments/comment7.xml" ContentType="application/vnd.openxmlformats-officedocument.presentationml.comments+xml"/>
  <Override PartName="/ppt/notesSlides/notesSlide9.xml" ContentType="application/vnd.openxmlformats-officedocument.presentationml.notesSlide+xml"/>
  <Override PartName="/ppt/comments/comment8.xml" ContentType="application/vnd.openxmlformats-officedocument.presentationml.comments+xml"/>
  <Override PartName="/ppt/notesSlides/notesSlide10.xml" ContentType="application/vnd.openxmlformats-officedocument.presentationml.notesSlide+xml"/>
  <Override PartName="/ppt/comments/comment9.xml" ContentType="application/vnd.openxmlformats-officedocument.presentationml.comments+xml"/>
  <Override PartName="/ppt/notesSlides/notesSlide11.xml" ContentType="application/vnd.openxmlformats-officedocument.presentationml.notesSlide+xml"/>
  <Override PartName="/ppt/comments/comment10.xml" ContentType="application/vnd.openxmlformats-officedocument.presentationml.comments+xml"/>
  <Override PartName="/ppt/notesSlides/notesSlide12.xml" ContentType="application/vnd.openxmlformats-officedocument.presentationml.notesSlide+xml"/>
  <Override PartName="/ppt/comments/comment11.xml" ContentType="application/vnd.openxmlformats-officedocument.presentationml.comments+xml"/>
  <Override PartName="/ppt/notesSlides/notesSlide13.xml" ContentType="application/vnd.openxmlformats-officedocument.presentationml.notesSlide+xml"/>
  <Override PartName="/ppt/comments/comment12.xml" ContentType="application/vnd.openxmlformats-officedocument.presentationml.comments+xml"/>
  <Override PartName="/ppt/notesSlides/notesSlide14.xml" ContentType="application/vnd.openxmlformats-officedocument.presentationml.notesSlide+xml"/>
  <Override PartName="/ppt/comments/comment13.xml" ContentType="application/vnd.openxmlformats-officedocument.presentationml.comments+xml"/>
  <Override PartName="/ppt/notesSlides/notesSlide15.xml" ContentType="application/vnd.openxmlformats-officedocument.presentationml.notesSlide+xml"/>
  <Override PartName="/ppt/comments/comment14.xml" ContentType="application/vnd.openxmlformats-officedocument.presentationml.comments+xml"/>
  <Override PartName="/ppt/notesSlides/notesSlide16.xml" ContentType="application/vnd.openxmlformats-officedocument.presentationml.notesSlide+xml"/>
  <Override PartName="/ppt/comments/comment15.xml" ContentType="application/vnd.openxmlformats-officedocument.presentationml.comments+xml"/>
  <Override PartName="/ppt/notesSlides/notesSlide17.xml" ContentType="application/vnd.openxmlformats-officedocument.presentationml.notesSlide+xml"/>
  <Override PartName="/ppt/comments/comment16.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Century Gothic" panose="020B050202020202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nesa Thoguluva Janardhanan"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40FF0-B243-46C3-A257-BC95DFE2FFEF}">
  <a:tblStyle styleId="{F5A40FF0-B243-46C3-A257-BC95DFE2FF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86"/>
    <p:restoredTop sz="94663"/>
  </p:normalViewPr>
  <p:slideViewPr>
    <p:cSldViewPr snapToGrid="0">
      <p:cViewPr varScale="1">
        <p:scale>
          <a:sx n="156" d="100"/>
          <a:sy n="156" d="100"/>
        </p:scale>
        <p:origin x="256" y="17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2-17T01:53:52.670" idx="1">
    <p:pos x="6000" y="0"/>
    <p:text>Monesa</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20-12-17T01:55:21.024" idx="10">
    <p:pos x="6000" y="0"/>
    <p:text>Monesa</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20-12-17T01:55:28.733" idx="11">
    <p:pos x="6000" y="0"/>
    <p:text>Chandu</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20-12-17T01:56:53.619" idx="12">
    <p:pos x="6000" y="0"/>
    <p:text>Chandu</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20-12-17T01:57:36.959" idx="13">
    <p:pos x="6000" y="0"/>
    <p:text>AJ</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12-17T01:58:00.665" idx="14">
    <p:pos x="6000" y="0"/>
    <p:text>AJ</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12-17T01:58:01.001" idx="15">
    <p:pos x="6000" y="0"/>
    <p:text>Sai</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20-12-17T01:58:28.660" idx="16">
    <p:pos x="6000" y="0"/>
    <p:text>Sai</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12-17T01:54:18.809" idx="2">
    <p:pos x="6000" y="0"/>
    <p:text>Monesa</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12-17T01:54:35.540" idx="3">
    <p:pos x="6000" y="0"/>
    <p:text>Chandu</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0-12-17T01:54:42.186" idx="4">
    <p:pos x="6000" y="0"/>
    <p:text>Chandu</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0-12-17T01:54:48.526" idx="5">
    <p:pos x="6000" y="0"/>
    <p:text>AJ</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12-17T01:54:55.609" idx="6">
    <p:pos x="6000" y="0"/>
    <p:text>AJ</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0-12-17T01:55:00.902" idx="7">
    <p:pos x="6000" y="0"/>
    <p:text>Sai</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0-12-17T01:55:07.094" idx="8">
    <p:pos x="6000" y="0"/>
    <p:text>Sai</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12-17T01:55:13.786" idx="9">
    <p:pos x="6000" y="0"/>
    <p:text>Monesa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7f53a8a11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a7f53a8a11_2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7f53a8a11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a7f53a8a11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7f53a8a11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a7f53a8a11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7f53a8a11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a7f53a8a11_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7f53a8a1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7f53a8a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7f53a8a1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a7f53a8a1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7f53a8a1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7f53a8a1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7f53a8a1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a7f53a8a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a7f53a8a1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a7f53a8a1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7f53a8a11_2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ga7f53a8a11_2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7f53a8a11_7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7f53a8a11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7f53a8a11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a7f53a8a11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7f53a8a11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a7f53a8a11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7f53a8a11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a7f53a8a11_2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7f53a8a11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a7f53a8a11_2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7f53a8a11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a7f53a8a11_2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7f53a8a11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a7f53a8a11_2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7f53a8a11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a7f53a8a11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7f53a8a11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a7f53a8a11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pic>
        <p:nvPicPr>
          <p:cNvPr id="58" name="Google Shape;58;p14"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59" name="Google Shape;59;p14"/>
          <p:cNvSpPr txBox="1">
            <a:spLocks noGrp="1"/>
          </p:cNvSpPr>
          <p:nvPr>
            <p:ph type="ctrTitle"/>
          </p:nvPr>
        </p:nvSpPr>
        <p:spPr>
          <a:xfrm>
            <a:off x="1028700" y="1352554"/>
            <a:ext cx="7086600" cy="13689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4500"/>
              <a:buFont typeface="Century Gothic"/>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14"/>
          <p:cNvSpPr txBox="1">
            <a:spLocks noGrp="1"/>
          </p:cNvSpPr>
          <p:nvPr>
            <p:ph type="subTitle" idx="1"/>
          </p:nvPr>
        </p:nvSpPr>
        <p:spPr>
          <a:xfrm>
            <a:off x="1028700" y="2724151"/>
            <a:ext cx="7086600" cy="514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750"/>
              </a:spcBef>
              <a:spcAft>
                <a:spcPts val="0"/>
              </a:spcAft>
              <a:buClr>
                <a:schemeClr val="lt1"/>
              </a:buClr>
              <a:buSzPts val="1500"/>
              <a:buNone/>
              <a:defRPr sz="1500"/>
            </a:lvl1pPr>
            <a:lvl2pPr lvl="1" algn="ctr" rtl="0">
              <a:lnSpc>
                <a:spcPct val="90000"/>
              </a:lnSpc>
              <a:spcBef>
                <a:spcPts val="375"/>
              </a:spcBef>
              <a:spcAft>
                <a:spcPts val="0"/>
              </a:spcAft>
              <a:buClr>
                <a:schemeClr val="lt1"/>
              </a:buClr>
              <a:buSzPts val="1500"/>
              <a:buNone/>
              <a:defRPr sz="1500"/>
            </a:lvl2pPr>
            <a:lvl3pPr lvl="2" algn="ctr" rtl="0">
              <a:lnSpc>
                <a:spcPct val="90000"/>
              </a:lnSpc>
              <a:spcBef>
                <a:spcPts val="375"/>
              </a:spcBef>
              <a:spcAft>
                <a:spcPts val="0"/>
              </a:spcAft>
              <a:buClr>
                <a:schemeClr val="lt1"/>
              </a:buClr>
              <a:buSzPts val="1350"/>
              <a:buNone/>
              <a:defRPr sz="1350"/>
            </a:lvl3pPr>
            <a:lvl4pPr lvl="3" algn="ctr" rtl="0">
              <a:lnSpc>
                <a:spcPct val="90000"/>
              </a:lnSpc>
              <a:spcBef>
                <a:spcPts val="375"/>
              </a:spcBef>
              <a:spcAft>
                <a:spcPts val="0"/>
              </a:spcAft>
              <a:buClr>
                <a:schemeClr val="lt1"/>
              </a:buClr>
              <a:buSzPts val="1200"/>
              <a:buNone/>
              <a:defRPr sz="1200"/>
            </a:lvl4pPr>
            <a:lvl5pPr lvl="4" algn="ctr" rtl="0">
              <a:lnSpc>
                <a:spcPct val="90000"/>
              </a:lnSpc>
              <a:spcBef>
                <a:spcPts val="375"/>
              </a:spcBef>
              <a:spcAft>
                <a:spcPts val="0"/>
              </a:spcAft>
              <a:buClr>
                <a:schemeClr val="lt1"/>
              </a:buClr>
              <a:buSzPts val="1200"/>
              <a:buNone/>
              <a:defRPr sz="1200"/>
            </a:lvl5pPr>
            <a:lvl6pPr lvl="5" algn="ctr" rtl="0">
              <a:lnSpc>
                <a:spcPct val="90000"/>
              </a:lnSpc>
              <a:spcBef>
                <a:spcPts val="375"/>
              </a:spcBef>
              <a:spcAft>
                <a:spcPts val="0"/>
              </a:spcAft>
              <a:buClr>
                <a:schemeClr val="lt1"/>
              </a:buClr>
              <a:buSzPts val="1200"/>
              <a:buNone/>
              <a:defRPr sz="1200"/>
            </a:lvl6pPr>
            <a:lvl7pPr lvl="6" algn="ctr" rtl="0">
              <a:lnSpc>
                <a:spcPct val="90000"/>
              </a:lnSpc>
              <a:spcBef>
                <a:spcPts val="375"/>
              </a:spcBef>
              <a:spcAft>
                <a:spcPts val="0"/>
              </a:spcAft>
              <a:buClr>
                <a:schemeClr val="lt1"/>
              </a:buClr>
              <a:buSzPts val="1200"/>
              <a:buNone/>
              <a:defRPr sz="1200"/>
            </a:lvl7pPr>
            <a:lvl8pPr lvl="7" algn="ctr" rtl="0">
              <a:lnSpc>
                <a:spcPct val="90000"/>
              </a:lnSpc>
              <a:spcBef>
                <a:spcPts val="375"/>
              </a:spcBef>
              <a:spcAft>
                <a:spcPts val="0"/>
              </a:spcAft>
              <a:buClr>
                <a:schemeClr val="lt1"/>
              </a:buClr>
              <a:buSzPts val="1200"/>
              <a:buNone/>
              <a:defRPr sz="1200"/>
            </a:lvl8pPr>
            <a:lvl9pPr lvl="8" algn="ctr" rtl="0">
              <a:lnSpc>
                <a:spcPct val="90000"/>
              </a:lnSpc>
              <a:spcBef>
                <a:spcPts val="375"/>
              </a:spcBef>
              <a:spcAft>
                <a:spcPts val="0"/>
              </a:spcAft>
              <a:buClr>
                <a:schemeClr val="lt1"/>
              </a:buClr>
              <a:buSzPts val="1200"/>
              <a:buNone/>
              <a:defRPr sz="1200"/>
            </a:lvl9pPr>
          </a:lstStyle>
          <a:p>
            <a:endParaRPr/>
          </a:p>
        </p:txBody>
      </p:sp>
      <p:sp>
        <p:nvSpPr>
          <p:cNvPr id="61" name="Google Shape;61;p14"/>
          <p:cNvSpPr txBox="1">
            <a:spLocks noGrp="1"/>
          </p:cNvSpPr>
          <p:nvPr>
            <p:ph type="dt" idx="10"/>
          </p:nvPr>
        </p:nvSpPr>
        <p:spPr>
          <a:xfrm>
            <a:off x="5932171" y="3235746"/>
            <a:ext cx="2183100" cy="281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ftr" idx="11"/>
          </p:nvPr>
        </p:nvSpPr>
        <p:spPr>
          <a:xfrm>
            <a:off x="1028700" y="3242884"/>
            <a:ext cx="4800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4"/>
          <p:cNvSpPr txBox="1">
            <a:spLocks noGrp="1"/>
          </p:cNvSpPr>
          <p:nvPr>
            <p:ph type="sldNum" idx="12"/>
          </p:nvPr>
        </p:nvSpPr>
        <p:spPr>
          <a:xfrm>
            <a:off x="6057900" y="10731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5"/>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67" name="Google Shape;67;p15"/>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5"/>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5"/>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70"/>
        <p:cNvGrpSpPr/>
        <p:nvPr/>
      </p:nvGrpSpPr>
      <p:grpSpPr>
        <a:xfrm>
          <a:off x="0" y="0"/>
          <a:ext cx="0" cy="0"/>
          <a:chOff x="0" y="0"/>
          <a:chExt cx="0" cy="0"/>
        </a:xfrm>
      </p:grpSpPr>
      <p:pic>
        <p:nvPicPr>
          <p:cNvPr id="71" name="Google Shape;71;p16"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72" name="Google Shape;72;p16"/>
          <p:cNvSpPr txBox="1">
            <a:spLocks noGrp="1"/>
          </p:cNvSpPr>
          <p:nvPr>
            <p:ph type="title"/>
          </p:nvPr>
        </p:nvSpPr>
        <p:spPr>
          <a:xfrm>
            <a:off x="514351" y="565150"/>
            <a:ext cx="8115300" cy="2101500"/>
          </a:xfrm>
          <a:prstGeom prst="rect">
            <a:avLst/>
          </a:prstGeom>
          <a:noFill/>
          <a:ln>
            <a:noFill/>
          </a:ln>
        </p:spPr>
        <p:txBody>
          <a:bodyPr spcFirstLastPara="1" wrap="square" lIns="91425" tIns="45700" rIns="91425" bIns="45700" anchor="b" anchorCtr="0">
            <a:noAutofit/>
          </a:bodyPr>
          <a:lstStyle>
            <a:lvl1pPr lvl="0" algn="r" rtl="0">
              <a:lnSpc>
                <a:spcPct val="90000"/>
              </a:lnSpc>
              <a:spcBef>
                <a:spcPts val="0"/>
              </a:spcBef>
              <a:spcAft>
                <a:spcPts val="0"/>
              </a:spcAft>
              <a:buClr>
                <a:schemeClr val="lt1"/>
              </a:buClr>
              <a:buSzPts val="3000"/>
              <a:buFont typeface="Century Gothic"/>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6"/>
          <p:cNvSpPr txBox="1">
            <a:spLocks noGrp="1"/>
          </p:cNvSpPr>
          <p:nvPr>
            <p:ph type="body" idx="1"/>
          </p:nvPr>
        </p:nvSpPr>
        <p:spPr>
          <a:xfrm>
            <a:off x="768350" y="2731294"/>
            <a:ext cx="7867800" cy="716700"/>
          </a:xfrm>
          <a:prstGeom prst="rect">
            <a:avLst/>
          </a:prstGeom>
          <a:noFill/>
          <a:ln>
            <a:noFill/>
          </a:ln>
        </p:spPr>
        <p:txBody>
          <a:bodyPr spcFirstLastPara="1" wrap="square" lIns="91425" tIns="45700" rIns="91425" bIns="45700" anchor="t" anchorCtr="0">
            <a:noAutofit/>
          </a:bodyPr>
          <a:lstStyle>
            <a:lvl1pPr marL="457200" lvl="0" indent="-228600" algn="r" rtl="0">
              <a:lnSpc>
                <a:spcPct val="90000"/>
              </a:lnSpc>
              <a:spcBef>
                <a:spcPts val="750"/>
              </a:spcBef>
              <a:spcAft>
                <a:spcPts val="0"/>
              </a:spcAft>
              <a:buClr>
                <a:schemeClr val="lt1"/>
              </a:buClr>
              <a:buSzPts val="1650"/>
              <a:buNone/>
              <a:defRPr sz="1650">
                <a:solidFill>
                  <a:schemeClr val="lt1"/>
                </a:solidFill>
              </a:defRPr>
            </a:lvl1pPr>
            <a:lvl2pPr marL="914400" lvl="1" indent="-228600" algn="l" rtl="0">
              <a:lnSpc>
                <a:spcPct val="90000"/>
              </a:lnSpc>
              <a:spcBef>
                <a:spcPts val="375"/>
              </a:spcBef>
              <a:spcAft>
                <a:spcPts val="0"/>
              </a:spcAft>
              <a:buClr>
                <a:schemeClr val="lt1"/>
              </a:buClr>
              <a:buSzPts val="1500"/>
              <a:buNone/>
              <a:defRPr sz="1500">
                <a:solidFill>
                  <a:schemeClr val="lt1"/>
                </a:solidFill>
              </a:defRPr>
            </a:lvl2pPr>
            <a:lvl3pPr marL="1371600" lvl="2" indent="-228600" algn="l" rtl="0">
              <a:lnSpc>
                <a:spcPct val="90000"/>
              </a:lnSpc>
              <a:spcBef>
                <a:spcPts val="375"/>
              </a:spcBef>
              <a:spcAft>
                <a:spcPts val="0"/>
              </a:spcAft>
              <a:buClr>
                <a:schemeClr val="lt1"/>
              </a:buClr>
              <a:buSzPts val="1350"/>
              <a:buNone/>
              <a:defRPr sz="1350">
                <a:solidFill>
                  <a:schemeClr val="lt1"/>
                </a:solidFill>
              </a:defRPr>
            </a:lvl3pPr>
            <a:lvl4pPr marL="1828800" lvl="3" indent="-228600" algn="l" rtl="0">
              <a:lnSpc>
                <a:spcPct val="90000"/>
              </a:lnSpc>
              <a:spcBef>
                <a:spcPts val="375"/>
              </a:spcBef>
              <a:spcAft>
                <a:spcPts val="0"/>
              </a:spcAft>
              <a:buClr>
                <a:schemeClr val="lt1"/>
              </a:buClr>
              <a:buSzPts val="1200"/>
              <a:buNone/>
              <a:defRPr sz="1200">
                <a:solidFill>
                  <a:schemeClr val="lt1"/>
                </a:solidFill>
              </a:defRPr>
            </a:lvl4pPr>
            <a:lvl5pPr marL="2286000" lvl="4" indent="-228600" algn="l" rtl="0">
              <a:lnSpc>
                <a:spcPct val="90000"/>
              </a:lnSpc>
              <a:spcBef>
                <a:spcPts val="375"/>
              </a:spcBef>
              <a:spcAft>
                <a:spcPts val="0"/>
              </a:spcAft>
              <a:buClr>
                <a:schemeClr val="lt1"/>
              </a:buClr>
              <a:buSzPts val="1200"/>
              <a:buNone/>
              <a:defRPr sz="1200">
                <a:solidFill>
                  <a:schemeClr val="lt1"/>
                </a:solidFill>
              </a:defRPr>
            </a:lvl5pPr>
            <a:lvl6pPr marL="2743200" lvl="5" indent="-228600" algn="l" rtl="0">
              <a:lnSpc>
                <a:spcPct val="90000"/>
              </a:lnSpc>
              <a:spcBef>
                <a:spcPts val="375"/>
              </a:spcBef>
              <a:spcAft>
                <a:spcPts val="0"/>
              </a:spcAft>
              <a:buClr>
                <a:schemeClr val="lt1"/>
              </a:buClr>
              <a:buSzPts val="1200"/>
              <a:buNone/>
              <a:defRPr sz="1200">
                <a:solidFill>
                  <a:schemeClr val="lt1"/>
                </a:solidFill>
              </a:defRPr>
            </a:lvl6pPr>
            <a:lvl7pPr marL="3200400" lvl="6" indent="-228600" algn="l" rtl="0">
              <a:lnSpc>
                <a:spcPct val="90000"/>
              </a:lnSpc>
              <a:spcBef>
                <a:spcPts val="375"/>
              </a:spcBef>
              <a:spcAft>
                <a:spcPts val="0"/>
              </a:spcAft>
              <a:buClr>
                <a:schemeClr val="lt1"/>
              </a:buClr>
              <a:buSzPts val="1200"/>
              <a:buNone/>
              <a:defRPr sz="1200">
                <a:solidFill>
                  <a:schemeClr val="lt1"/>
                </a:solidFill>
              </a:defRPr>
            </a:lvl7pPr>
            <a:lvl8pPr marL="3657600" lvl="7" indent="-228600" algn="l" rtl="0">
              <a:lnSpc>
                <a:spcPct val="90000"/>
              </a:lnSpc>
              <a:spcBef>
                <a:spcPts val="375"/>
              </a:spcBef>
              <a:spcAft>
                <a:spcPts val="0"/>
              </a:spcAft>
              <a:buClr>
                <a:schemeClr val="lt1"/>
              </a:buClr>
              <a:buSzPts val="1200"/>
              <a:buNone/>
              <a:defRPr sz="1200">
                <a:solidFill>
                  <a:schemeClr val="lt1"/>
                </a:solidFill>
              </a:defRPr>
            </a:lvl8pPr>
            <a:lvl9pPr marL="4114800" lvl="8" indent="-228600" algn="l" rtl="0">
              <a:lnSpc>
                <a:spcPct val="90000"/>
              </a:lnSpc>
              <a:spcBef>
                <a:spcPts val="375"/>
              </a:spcBef>
              <a:spcAft>
                <a:spcPts val="0"/>
              </a:spcAft>
              <a:buClr>
                <a:schemeClr val="lt1"/>
              </a:buClr>
              <a:buSzPts val="1200"/>
              <a:buNone/>
              <a:defRPr sz="1200">
                <a:solidFill>
                  <a:schemeClr val="lt1"/>
                </a:solidFill>
              </a:defRPr>
            </a:lvl9pPr>
          </a:lstStyle>
          <a:p>
            <a:endParaRPr/>
          </a:p>
        </p:txBody>
      </p:sp>
      <p:sp>
        <p:nvSpPr>
          <p:cNvPr id="74" name="Google Shape;74;p16"/>
          <p:cNvSpPr txBox="1">
            <a:spLocks noGrp="1"/>
          </p:cNvSpPr>
          <p:nvPr>
            <p:ph type="dt" idx="10"/>
          </p:nvPr>
        </p:nvSpPr>
        <p:spPr>
          <a:xfrm>
            <a:off x="5860839" y="285750"/>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6"/>
          <p:cNvSpPr txBox="1">
            <a:spLocks noGrp="1"/>
          </p:cNvSpPr>
          <p:nvPr>
            <p:ph type="ftr" idx="11"/>
          </p:nvPr>
        </p:nvSpPr>
        <p:spPr>
          <a:xfrm>
            <a:off x="514350" y="285751"/>
            <a:ext cx="5243700" cy="273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6"/>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7"/>
          <p:cNvSpPr txBox="1">
            <a:spLocks noGrp="1"/>
          </p:cNvSpPr>
          <p:nvPr>
            <p:ph type="body" idx="1"/>
          </p:nvPr>
        </p:nvSpPr>
        <p:spPr>
          <a:xfrm>
            <a:off x="514350" y="1645920"/>
            <a:ext cx="4000500" cy="3018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80" name="Google Shape;80;p17"/>
          <p:cNvSpPr txBox="1">
            <a:spLocks noGrp="1"/>
          </p:cNvSpPr>
          <p:nvPr>
            <p:ph type="body" idx="2"/>
          </p:nvPr>
        </p:nvSpPr>
        <p:spPr>
          <a:xfrm>
            <a:off x="4629150" y="1645920"/>
            <a:ext cx="4000500" cy="3018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81" name="Google Shape;81;p17"/>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7"/>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7"/>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71700" y="571500"/>
            <a:ext cx="6458100" cy="9717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8"/>
          <p:cNvSpPr txBox="1">
            <a:spLocks noGrp="1"/>
          </p:cNvSpPr>
          <p:nvPr>
            <p:ph type="body" idx="1"/>
          </p:nvPr>
        </p:nvSpPr>
        <p:spPr>
          <a:xfrm>
            <a:off x="685807" y="1637852"/>
            <a:ext cx="38100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2100"/>
              <a:buNone/>
              <a:defRPr sz="21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87" name="Google Shape;87;p18"/>
          <p:cNvSpPr txBox="1">
            <a:spLocks noGrp="1"/>
          </p:cNvSpPr>
          <p:nvPr>
            <p:ph type="body" idx="2"/>
          </p:nvPr>
        </p:nvSpPr>
        <p:spPr>
          <a:xfrm>
            <a:off x="514351" y="2349500"/>
            <a:ext cx="3983700" cy="23145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88" name="Google Shape;88;p18"/>
          <p:cNvSpPr txBox="1">
            <a:spLocks noGrp="1"/>
          </p:cNvSpPr>
          <p:nvPr>
            <p:ph type="body" idx="3"/>
          </p:nvPr>
        </p:nvSpPr>
        <p:spPr>
          <a:xfrm>
            <a:off x="4800600" y="1637852"/>
            <a:ext cx="38292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2100"/>
              <a:buNone/>
              <a:defRPr sz="21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89" name="Google Shape;89;p18"/>
          <p:cNvSpPr txBox="1">
            <a:spLocks noGrp="1"/>
          </p:cNvSpPr>
          <p:nvPr>
            <p:ph type="body" idx="4"/>
          </p:nvPr>
        </p:nvSpPr>
        <p:spPr>
          <a:xfrm>
            <a:off x="4629150" y="2349500"/>
            <a:ext cx="4000500" cy="23145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90" name="Google Shape;90;p18"/>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8"/>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8"/>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9"/>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9"/>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19"/>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0"/>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20"/>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20"/>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514350" y="1143000"/>
            <a:ext cx="30861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21"/>
          <p:cNvSpPr txBox="1">
            <a:spLocks noGrp="1"/>
          </p:cNvSpPr>
          <p:nvPr>
            <p:ph type="body" idx="1"/>
          </p:nvPr>
        </p:nvSpPr>
        <p:spPr>
          <a:xfrm>
            <a:off x="3746686" y="560070"/>
            <a:ext cx="4883100" cy="4104000"/>
          </a:xfrm>
          <a:prstGeom prst="rect">
            <a:avLst/>
          </a:prstGeom>
          <a:noFill/>
          <a:ln>
            <a:noFill/>
          </a:ln>
        </p:spPr>
        <p:txBody>
          <a:bodyPr spcFirstLastPara="1" wrap="square" lIns="91425" tIns="45700" rIns="91425" bIns="45700" anchor="ctr"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05" name="Google Shape;105;p21"/>
          <p:cNvSpPr txBox="1">
            <a:spLocks noGrp="1"/>
          </p:cNvSpPr>
          <p:nvPr>
            <p:ph type="body" idx="2"/>
          </p:nvPr>
        </p:nvSpPr>
        <p:spPr>
          <a:xfrm>
            <a:off x="514350" y="2343150"/>
            <a:ext cx="3086100" cy="23208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06" name="Google Shape;106;p21"/>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21"/>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8" name="Google Shape;108;p21"/>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514350" y="1143000"/>
            <a:ext cx="51549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22"/>
          <p:cNvSpPr>
            <a:spLocks noGrp="1"/>
          </p:cNvSpPr>
          <p:nvPr>
            <p:ph type="pic" idx="2"/>
          </p:nvPr>
        </p:nvSpPr>
        <p:spPr>
          <a:xfrm>
            <a:off x="5895928" y="563431"/>
            <a:ext cx="2733600" cy="4100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9pPr>
          </a:lstStyle>
          <a:p>
            <a:endParaRPr/>
          </a:p>
        </p:txBody>
      </p:sp>
      <p:sp>
        <p:nvSpPr>
          <p:cNvPr id="112" name="Google Shape;112;p22"/>
          <p:cNvSpPr txBox="1">
            <a:spLocks noGrp="1"/>
          </p:cNvSpPr>
          <p:nvPr>
            <p:ph type="body" idx="1"/>
          </p:nvPr>
        </p:nvSpPr>
        <p:spPr>
          <a:xfrm>
            <a:off x="514350" y="2343150"/>
            <a:ext cx="5154900" cy="23208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13" name="Google Shape;113;p22"/>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22"/>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 name="Google Shape;115;p22"/>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514333" y="3523021"/>
            <a:ext cx="8116500" cy="614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23"/>
          <p:cNvSpPr>
            <a:spLocks noGrp="1"/>
          </p:cNvSpPr>
          <p:nvPr>
            <p:ph type="pic" idx="2"/>
          </p:nvPr>
        </p:nvSpPr>
        <p:spPr>
          <a:xfrm>
            <a:off x="511295" y="706080"/>
            <a:ext cx="8116500" cy="2608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9pPr>
          </a:lstStyle>
          <a:p>
            <a:endParaRPr/>
          </a:p>
        </p:txBody>
      </p:sp>
      <p:sp>
        <p:nvSpPr>
          <p:cNvPr id="119" name="Google Shape;119;p23"/>
          <p:cNvSpPr txBox="1">
            <a:spLocks noGrp="1"/>
          </p:cNvSpPr>
          <p:nvPr>
            <p:ph type="body" idx="1"/>
          </p:nvPr>
        </p:nvSpPr>
        <p:spPr>
          <a:xfrm>
            <a:off x="514350" y="4137537"/>
            <a:ext cx="8115300" cy="526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20" name="Google Shape;120;p23"/>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1" name="Google Shape;121;p23"/>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p23"/>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23"/>
        <p:cNvGrpSpPr/>
        <p:nvPr/>
      </p:nvGrpSpPr>
      <p:grpSpPr>
        <a:xfrm>
          <a:off x="0" y="0"/>
          <a:ext cx="0" cy="0"/>
          <a:chOff x="0" y="0"/>
          <a:chExt cx="0" cy="0"/>
        </a:xfrm>
      </p:grpSpPr>
      <p:pic>
        <p:nvPicPr>
          <p:cNvPr id="124" name="Google Shape;124;p24"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125" name="Google Shape;125;p24"/>
          <p:cNvSpPr txBox="1">
            <a:spLocks noGrp="1"/>
          </p:cNvSpPr>
          <p:nvPr>
            <p:ph type="title"/>
          </p:nvPr>
        </p:nvSpPr>
        <p:spPr>
          <a:xfrm>
            <a:off x="514350" y="565150"/>
            <a:ext cx="8115300" cy="21018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4"/>
          <p:cNvSpPr txBox="1">
            <a:spLocks noGrp="1"/>
          </p:cNvSpPr>
          <p:nvPr>
            <p:ph type="body" idx="1"/>
          </p:nvPr>
        </p:nvSpPr>
        <p:spPr>
          <a:xfrm>
            <a:off x="768350" y="2736850"/>
            <a:ext cx="7597800" cy="7494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27" name="Google Shape;127;p24"/>
          <p:cNvSpPr txBox="1">
            <a:spLocks noGrp="1"/>
          </p:cNvSpPr>
          <p:nvPr>
            <p:ph type="dt" idx="10"/>
          </p:nvPr>
        </p:nvSpPr>
        <p:spPr>
          <a:xfrm>
            <a:off x="5860839" y="285750"/>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24"/>
          <p:cNvSpPr txBox="1">
            <a:spLocks noGrp="1"/>
          </p:cNvSpPr>
          <p:nvPr>
            <p:ph type="ftr" idx="11"/>
          </p:nvPr>
        </p:nvSpPr>
        <p:spPr>
          <a:xfrm>
            <a:off x="514350" y="284956"/>
            <a:ext cx="5243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9" name="Google Shape;129;p24"/>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30"/>
        <p:cNvGrpSpPr/>
        <p:nvPr/>
      </p:nvGrpSpPr>
      <p:grpSpPr>
        <a:xfrm>
          <a:off x="0" y="0"/>
          <a:ext cx="0" cy="0"/>
          <a:chOff x="0" y="0"/>
          <a:chExt cx="0" cy="0"/>
        </a:xfrm>
      </p:grpSpPr>
      <p:pic>
        <p:nvPicPr>
          <p:cNvPr id="131" name="Google Shape;131;p25"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132" name="Google Shape;132;p25"/>
          <p:cNvSpPr txBox="1">
            <a:spLocks noGrp="1"/>
          </p:cNvSpPr>
          <p:nvPr>
            <p:ph type="title"/>
          </p:nvPr>
        </p:nvSpPr>
        <p:spPr>
          <a:xfrm>
            <a:off x="768351" y="565150"/>
            <a:ext cx="7613700" cy="19533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p25"/>
          <p:cNvSpPr txBox="1">
            <a:spLocks noGrp="1"/>
          </p:cNvSpPr>
          <p:nvPr>
            <p:ph type="body" idx="1"/>
          </p:nvPr>
        </p:nvSpPr>
        <p:spPr>
          <a:xfrm>
            <a:off x="977899" y="2524168"/>
            <a:ext cx="7194600" cy="333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34" name="Google Shape;134;p25"/>
          <p:cNvSpPr txBox="1">
            <a:spLocks noGrp="1"/>
          </p:cNvSpPr>
          <p:nvPr>
            <p:ph type="body" idx="2"/>
          </p:nvPr>
        </p:nvSpPr>
        <p:spPr>
          <a:xfrm>
            <a:off x="768351" y="2969897"/>
            <a:ext cx="7613700" cy="510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35" name="Google Shape;135;p25"/>
          <p:cNvSpPr txBox="1">
            <a:spLocks noGrp="1"/>
          </p:cNvSpPr>
          <p:nvPr>
            <p:ph type="dt" idx="10"/>
          </p:nvPr>
        </p:nvSpPr>
        <p:spPr>
          <a:xfrm>
            <a:off x="5860839" y="285750"/>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25"/>
          <p:cNvSpPr txBox="1">
            <a:spLocks noGrp="1"/>
          </p:cNvSpPr>
          <p:nvPr>
            <p:ph type="ftr" idx="11"/>
          </p:nvPr>
        </p:nvSpPr>
        <p:spPr>
          <a:xfrm>
            <a:off x="514350" y="284956"/>
            <a:ext cx="5243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25"/>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5"/>
          <p:cNvSpPr txBox="1"/>
          <p:nvPr/>
        </p:nvSpPr>
        <p:spPr>
          <a:xfrm>
            <a:off x="357188" y="700088"/>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Century Gothic"/>
              <a:buNone/>
            </a:pPr>
            <a:r>
              <a:rPr lang="en" sz="6000" b="0" i="0" u="none" strike="noStrike" cap="none">
                <a:solidFill>
                  <a:schemeClr val="lt1"/>
                </a:solidFill>
                <a:latin typeface="Century Gothic"/>
                <a:ea typeface="Century Gothic"/>
                <a:cs typeface="Century Gothic"/>
                <a:sym typeface="Century Gothic"/>
              </a:rPr>
              <a:t>“</a:t>
            </a:r>
            <a:endParaRPr/>
          </a:p>
        </p:txBody>
      </p:sp>
      <p:sp>
        <p:nvSpPr>
          <p:cNvPr id="139" name="Google Shape;139;p25"/>
          <p:cNvSpPr txBox="1"/>
          <p:nvPr/>
        </p:nvSpPr>
        <p:spPr>
          <a:xfrm>
            <a:off x="8238173" y="2025968"/>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entury Gothic"/>
              <a:buNone/>
            </a:pPr>
            <a:r>
              <a:rPr lang="en" sz="6000" b="0" i="0" u="none" strike="noStrike"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40"/>
        <p:cNvGrpSpPr/>
        <p:nvPr/>
      </p:nvGrpSpPr>
      <p:grpSpPr>
        <a:xfrm>
          <a:off x="0" y="0"/>
          <a:ext cx="0" cy="0"/>
          <a:chOff x="0" y="0"/>
          <a:chExt cx="0" cy="0"/>
        </a:xfrm>
      </p:grpSpPr>
      <p:pic>
        <p:nvPicPr>
          <p:cNvPr id="141" name="Google Shape;141;p26"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142" name="Google Shape;142;p26"/>
          <p:cNvSpPr txBox="1">
            <a:spLocks noGrp="1"/>
          </p:cNvSpPr>
          <p:nvPr>
            <p:ph type="title"/>
          </p:nvPr>
        </p:nvSpPr>
        <p:spPr>
          <a:xfrm>
            <a:off x="768371" y="843526"/>
            <a:ext cx="7609500" cy="18840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2400"/>
              <a:buFont typeface="Century Gothic"/>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26"/>
          <p:cNvSpPr txBox="1">
            <a:spLocks noGrp="1"/>
          </p:cNvSpPr>
          <p:nvPr>
            <p:ph type="body" idx="1"/>
          </p:nvPr>
        </p:nvSpPr>
        <p:spPr>
          <a:xfrm>
            <a:off x="768350" y="2736237"/>
            <a:ext cx="7608600" cy="7500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200"/>
              <a:buNone/>
              <a:defRPr sz="1200"/>
            </a:lvl1pPr>
            <a:lvl2pPr marL="914400" lvl="1" indent="-228600" algn="l" rtl="0">
              <a:lnSpc>
                <a:spcPct val="90000"/>
              </a:lnSpc>
              <a:spcBef>
                <a:spcPts val="375"/>
              </a:spcBef>
              <a:spcAft>
                <a:spcPts val="0"/>
              </a:spcAft>
              <a:buClr>
                <a:schemeClr val="lt1"/>
              </a:buClr>
              <a:buSzPts val="1050"/>
              <a:buNone/>
              <a:defRPr sz="1050"/>
            </a:lvl2pPr>
            <a:lvl3pPr marL="1371600" lvl="2" indent="-228600" algn="l" rtl="0">
              <a:lnSpc>
                <a:spcPct val="90000"/>
              </a:lnSpc>
              <a:spcBef>
                <a:spcPts val="375"/>
              </a:spcBef>
              <a:spcAft>
                <a:spcPts val="0"/>
              </a:spcAft>
              <a:buClr>
                <a:schemeClr val="lt1"/>
              </a:buClr>
              <a:buSzPts val="900"/>
              <a:buNone/>
              <a:defRPr sz="900"/>
            </a:lvl3pPr>
            <a:lvl4pPr marL="1828800" lvl="3" indent="-228600" algn="l" rtl="0">
              <a:lnSpc>
                <a:spcPct val="90000"/>
              </a:lnSpc>
              <a:spcBef>
                <a:spcPts val="375"/>
              </a:spcBef>
              <a:spcAft>
                <a:spcPts val="0"/>
              </a:spcAft>
              <a:buClr>
                <a:schemeClr val="lt1"/>
              </a:buClr>
              <a:buSzPts val="750"/>
              <a:buNone/>
              <a:defRPr sz="750"/>
            </a:lvl4pPr>
            <a:lvl5pPr marL="2286000" lvl="4" indent="-228600" algn="l" rtl="0">
              <a:lnSpc>
                <a:spcPct val="90000"/>
              </a:lnSpc>
              <a:spcBef>
                <a:spcPts val="375"/>
              </a:spcBef>
              <a:spcAft>
                <a:spcPts val="0"/>
              </a:spcAft>
              <a:buClr>
                <a:schemeClr val="lt1"/>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144" name="Google Shape;144;p26"/>
          <p:cNvSpPr txBox="1">
            <a:spLocks noGrp="1"/>
          </p:cNvSpPr>
          <p:nvPr>
            <p:ph type="dt" idx="10"/>
          </p:nvPr>
        </p:nvSpPr>
        <p:spPr>
          <a:xfrm>
            <a:off x="5860839" y="2841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26"/>
          <p:cNvSpPr txBox="1">
            <a:spLocks noGrp="1"/>
          </p:cNvSpPr>
          <p:nvPr>
            <p:ph type="ftr" idx="11"/>
          </p:nvPr>
        </p:nvSpPr>
        <p:spPr>
          <a:xfrm>
            <a:off x="514350" y="284163"/>
            <a:ext cx="5243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p26"/>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2171701" y="571500"/>
            <a:ext cx="6457800" cy="9780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p27"/>
          <p:cNvSpPr txBox="1">
            <a:spLocks noGrp="1"/>
          </p:cNvSpPr>
          <p:nvPr>
            <p:ph type="body" idx="1"/>
          </p:nvPr>
        </p:nvSpPr>
        <p:spPr>
          <a:xfrm>
            <a:off x="514350" y="1651560"/>
            <a:ext cx="2592300" cy="4629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50" name="Google Shape;150;p27"/>
          <p:cNvSpPr txBox="1">
            <a:spLocks noGrp="1"/>
          </p:cNvSpPr>
          <p:nvPr>
            <p:ph type="body" idx="2"/>
          </p:nvPr>
        </p:nvSpPr>
        <p:spPr>
          <a:xfrm>
            <a:off x="514349" y="2178424"/>
            <a:ext cx="2592300" cy="2485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51" name="Google Shape;151;p27"/>
          <p:cNvSpPr txBox="1">
            <a:spLocks noGrp="1"/>
          </p:cNvSpPr>
          <p:nvPr>
            <p:ph type="body" idx="3"/>
          </p:nvPr>
        </p:nvSpPr>
        <p:spPr>
          <a:xfrm>
            <a:off x="3276600" y="1650999"/>
            <a:ext cx="2592300" cy="469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52" name="Google Shape;152;p27"/>
          <p:cNvSpPr txBox="1">
            <a:spLocks noGrp="1"/>
          </p:cNvSpPr>
          <p:nvPr>
            <p:ph type="body" idx="4"/>
          </p:nvPr>
        </p:nvSpPr>
        <p:spPr>
          <a:xfrm>
            <a:off x="3275144" y="2178050"/>
            <a:ext cx="2592300" cy="2486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53" name="Google Shape;153;p27"/>
          <p:cNvSpPr txBox="1">
            <a:spLocks noGrp="1"/>
          </p:cNvSpPr>
          <p:nvPr>
            <p:ph type="body" idx="5"/>
          </p:nvPr>
        </p:nvSpPr>
        <p:spPr>
          <a:xfrm>
            <a:off x="6038850" y="1644649"/>
            <a:ext cx="2592300" cy="469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54" name="Google Shape;154;p27"/>
          <p:cNvSpPr txBox="1">
            <a:spLocks noGrp="1"/>
          </p:cNvSpPr>
          <p:nvPr>
            <p:ph type="body" idx="6"/>
          </p:nvPr>
        </p:nvSpPr>
        <p:spPr>
          <a:xfrm>
            <a:off x="6038851" y="2178424"/>
            <a:ext cx="2592300" cy="2485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55" name="Google Shape;155;p27"/>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27"/>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7"/>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2171701" y="571500"/>
            <a:ext cx="6457800" cy="9717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0" name="Google Shape;160;p28"/>
          <p:cNvSpPr txBox="1">
            <a:spLocks noGrp="1"/>
          </p:cNvSpPr>
          <p:nvPr>
            <p:ph type="body" idx="1"/>
          </p:nvPr>
        </p:nvSpPr>
        <p:spPr>
          <a:xfrm>
            <a:off x="516463" y="3143250"/>
            <a:ext cx="2588700" cy="5121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61" name="Google Shape;161;p28"/>
          <p:cNvSpPr>
            <a:spLocks noGrp="1"/>
          </p:cNvSpPr>
          <p:nvPr>
            <p:ph type="pic" idx="2"/>
          </p:nvPr>
        </p:nvSpPr>
        <p:spPr>
          <a:xfrm>
            <a:off x="516463" y="1771650"/>
            <a:ext cx="2588700" cy="1143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2" name="Google Shape;162;p28"/>
          <p:cNvSpPr txBox="1">
            <a:spLocks noGrp="1"/>
          </p:cNvSpPr>
          <p:nvPr>
            <p:ph type="body" idx="3"/>
          </p:nvPr>
        </p:nvSpPr>
        <p:spPr>
          <a:xfrm>
            <a:off x="516463" y="3655323"/>
            <a:ext cx="2588700" cy="100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63" name="Google Shape;163;p28"/>
          <p:cNvSpPr txBox="1">
            <a:spLocks noGrp="1"/>
          </p:cNvSpPr>
          <p:nvPr>
            <p:ph type="body" idx="4"/>
          </p:nvPr>
        </p:nvSpPr>
        <p:spPr>
          <a:xfrm>
            <a:off x="3280698" y="3143250"/>
            <a:ext cx="2586600" cy="5121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64" name="Google Shape;164;p28"/>
          <p:cNvSpPr>
            <a:spLocks noGrp="1"/>
          </p:cNvSpPr>
          <p:nvPr>
            <p:ph type="pic" idx="5"/>
          </p:nvPr>
        </p:nvSpPr>
        <p:spPr>
          <a:xfrm>
            <a:off x="3280697" y="1771650"/>
            <a:ext cx="2586600" cy="1143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5" name="Google Shape;165;p28"/>
          <p:cNvSpPr txBox="1">
            <a:spLocks noGrp="1"/>
          </p:cNvSpPr>
          <p:nvPr>
            <p:ph type="body" idx="6"/>
          </p:nvPr>
        </p:nvSpPr>
        <p:spPr>
          <a:xfrm>
            <a:off x="3280699" y="3655323"/>
            <a:ext cx="2586600" cy="100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66" name="Google Shape;166;p28"/>
          <p:cNvSpPr txBox="1">
            <a:spLocks noGrp="1"/>
          </p:cNvSpPr>
          <p:nvPr>
            <p:ph type="body" idx="7"/>
          </p:nvPr>
        </p:nvSpPr>
        <p:spPr>
          <a:xfrm>
            <a:off x="6037299" y="3143250"/>
            <a:ext cx="2592300" cy="5121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1800"/>
              <a:buNone/>
              <a:defRPr sz="1800" b="0">
                <a:solidFill>
                  <a:schemeClr val="lt1"/>
                </a:solidFill>
              </a:defRPr>
            </a:lvl1pPr>
            <a:lvl2pPr marL="914400" lvl="1" indent="-228600" algn="l" rtl="0">
              <a:lnSpc>
                <a:spcPct val="90000"/>
              </a:lnSpc>
              <a:spcBef>
                <a:spcPts val="375"/>
              </a:spcBef>
              <a:spcAft>
                <a:spcPts val="0"/>
              </a:spcAft>
              <a:buClr>
                <a:schemeClr val="lt1"/>
              </a:buClr>
              <a:buSzPts val="1500"/>
              <a:buNone/>
              <a:defRPr sz="1500" b="1"/>
            </a:lvl2pPr>
            <a:lvl3pPr marL="1371600" lvl="2" indent="-228600" algn="l" rtl="0">
              <a:lnSpc>
                <a:spcPct val="90000"/>
              </a:lnSpc>
              <a:spcBef>
                <a:spcPts val="375"/>
              </a:spcBef>
              <a:spcAft>
                <a:spcPts val="0"/>
              </a:spcAft>
              <a:buClr>
                <a:schemeClr val="lt1"/>
              </a:buClr>
              <a:buSzPts val="1350"/>
              <a:buNone/>
              <a:defRPr sz="1350" b="1"/>
            </a:lvl3pPr>
            <a:lvl4pPr marL="1828800" lvl="3" indent="-228600" algn="l" rtl="0">
              <a:lnSpc>
                <a:spcPct val="90000"/>
              </a:lnSpc>
              <a:spcBef>
                <a:spcPts val="375"/>
              </a:spcBef>
              <a:spcAft>
                <a:spcPts val="0"/>
              </a:spcAft>
              <a:buClr>
                <a:schemeClr val="lt1"/>
              </a:buClr>
              <a:buSzPts val="1200"/>
              <a:buNone/>
              <a:defRPr sz="1200" b="1"/>
            </a:lvl4pPr>
            <a:lvl5pPr marL="2286000" lvl="4" indent="-228600" algn="l" rtl="0">
              <a:lnSpc>
                <a:spcPct val="90000"/>
              </a:lnSpc>
              <a:spcBef>
                <a:spcPts val="375"/>
              </a:spcBef>
              <a:spcAft>
                <a:spcPts val="0"/>
              </a:spcAft>
              <a:buClr>
                <a:schemeClr val="lt1"/>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67" name="Google Shape;167;p28"/>
          <p:cNvSpPr>
            <a:spLocks noGrp="1"/>
          </p:cNvSpPr>
          <p:nvPr>
            <p:ph type="pic" idx="8"/>
          </p:nvPr>
        </p:nvSpPr>
        <p:spPr>
          <a:xfrm>
            <a:off x="6037391" y="1771650"/>
            <a:ext cx="2586000" cy="1143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8" name="Google Shape;168;p28"/>
          <p:cNvSpPr txBox="1">
            <a:spLocks noGrp="1"/>
          </p:cNvSpPr>
          <p:nvPr>
            <p:ph type="body" idx="9"/>
          </p:nvPr>
        </p:nvSpPr>
        <p:spPr>
          <a:xfrm>
            <a:off x="6037299" y="3655321"/>
            <a:ext cx="2589300" cy="100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050"/>
              <a:buNone/>
              <a:defRPr sz="1050"/>
            </a:lvl1pPr>
            <a:lvl2pPr marL="914400" lvl="1" indent="-228600" algn="l" rtl="0">
              <a:lnSpc>
                <a:spcPct val="90000"/>
              </a:lnSpc>
              <a:spcBef>
                <a:spcPts val="375"/>
              </a:spcBef>
              <a:spcAft>
                <a:spcPts val="0"/>
              </a:spcAft>
              <a:buClr>
                <a:schemeClr val="lt1"/>
              </a:buClr>
              <a:buSzPts val="900"/>
              <a:buNone/>
              <a:defRPr sz="900"/>
            </a:lvl2pPr>
            <a:lvl3pPr marL="1371600" lvl="2" indent="-228600" algn="l" rtl="0">
              <a:lnSpc>
                <a:spcPct val="90000"/>
              </a:lnSpc>
              <a:spcBef>
                <a:spcPts val="375"/>
              </a:spcBef>
              <a:spcAft>
                <a:spcPts val="0"/>
              </a:spcAft>
              <a:buClr>
                <a:schemeClr val="lt1"/>
              </a:buClr>
              <a:buSzPts val="750"/>
              <a:buNone/>
              <a:defRPr sz="750"/>
            </a:lvl3pPr>
            <a:lvl4pPr marL="1828800" lvl="3" indent="-228600" algn="l" rtl="0">
              <a:lnSpc>
                <a:spcPct val="90000"/>
              </a:lnSpc>
              <a:spcBef>
                <a:spcPts val="375"/>
              </a:spcBef>
              <a:spcAft>
                <a:spcPts val="0"/>
              </a:spcAft>
              <a:buClr>
                <a:schemeClr val="lt1"/>
              </a:buClr>
              <a:buSzPts val="675"/>
              <a:buNone/>
              <a:defRPr sz="675"/>
            </a:lvl4pPr>
            <a:lvl5pPr marL="2286000" lvl="4" indent="-228600" algn="l" rtl="0">
              <a:lnSpc>
                <a:spcPct val="90000"/>
              </a:lnSpc>
              <a:spcBef>
                <a:spcPts val="375"/>
              </a:spcBef>
              <a:spcAft>
                <a:spcPts val="0"/>
              </a:spcAft>
              <a:buClr>
                <a:schemeClr val="lt1"/>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69" name="Google Shape;169;p28"/>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0" name="Google Shape;170;p28"/>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 name="Google Shape;171;p28"/>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4" name="Google Shape;174;p29"/>
          <p:cNvSpPr txBox="1">
            <a:spLocks noGrp="1"/>
          </p:cNvSpPr>
          <p:nvPr>
            <p:ph type="body" idx="1"/>
          </p:nvPr>
        </p:nvSpPr>
        <p:spPr>
          <a:xfrm rot="5400000">
            <a:off x="3063000" y="-902730"/>
            <a:ext cx="3018000" cy="8115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75" name="Google Shape;175;p29"/>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p29"/>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7" name="Google Shape;177;p29"/>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8"/>
        <p:cNvGrpSpPr/>
        <p:nvPr/>
      </p:nvGrpSpPr>
      <p:grpSpPr>
        <a:xfrm>
          <a:off x="0" y="0"/>
          <a:ext cx="0" cy="0"/>
          <a:chOff x="0" y="0"/>
          <a:chExt cx="0" cy="0"/>
        </a:xfrm>
      </p:grpSpPr>
      <p:pic>
        <p:nvPicPr>
          <p:cNvPr id="179" name="Google Shape;179;p30" descr="C0-HD-BTM.png"/>
          <p:cNvPicPr preferRelativeResize="0"/>
          <p:nvPr/>
        </p:nvPicPr>
        <p:blipFill rotWithShape="1">
          <a:blip r:embed="rId2">
            <a:alphaModFix/>
          </a:blip>
          <a:srcRect/>
          <a:stretch/>
        </p:blipFill>
        <p:spPr>
          <a:xfrm>
            <a:off x="0" y="3281362"/>
            <a:ext cx="9144000" cy="1862138"/>
          </a:xfrm>
          <a:prstGeom prst="rect">
            <a:avLst/>
          </a:prstGeom>
          <a:noFill/>
          <a:ln>
            <a:noFill/>
          </a:ln>
        </p:spPr>
      </p:pic>
      <p:sp>
        <p:nvSpPr>
          <p:cNvPr id="180" name="Google Shape;180;p30"/>
          <p:cNvSpPr txBox="1">
            <a:spLocks noGrp="1"/>
          </p:cNvSpPr>
          <p:nvPr>
            <p:ph type="title"/>
          </p:nvPr>
        </p:nvSpPr>
        <p:spPr>
          <a:xfrm rot="5400000">
            <a:off x="6394500" y="1251050"/>
            <a:ext cx="2927400" cy="1542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000"/>
              <a:buFont typeface="Century Gothic"/>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1" name="Google Shape;181;p30"/>
          <p:cNvSpPr txBox="1">
            <a:spLocks noGrp="1"/>
          </p:cNvSpPr>
          <p:nvPr>
            <p:ph type="body" idx="1"/>
          </p:nvPr>
        </p:nvSpPr>
        <p:spPr>
          <a:xfrm rot="5400000">
            <a:off x="2381151" y="-1054150"/>
            <a:ext cx="2927400" cy="6153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lt1"/>
              </a:buClr>
              <a:buSzPts val="1800"/>
              <a:buChar char="•"/>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82" name="Google Shape;182;p30"/>
          <p:cNvSpPr txBox="1">
            <a:spLocks noGrp="1"/>
          </p:cNvSpPr>
          <p:nvPr>
            <p:ph type="dt" idx="10"/>
          </p:nvPr>
        </p:nvSpPr>
        <p:spPr>
          <a:xfrm>
            <a:off x="5860839" y="284956"/>
            <a:ext cx="21831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3" name="Google Shape;183;p30"/>
          <p:cNvSpPr txBox="1">
            <a:spLocks noGrp="1"/>
          </p:cNvSpPr>
          <p:nvPr>
            <p:ph type="ftr" idx="11"/>
          </p:nvPr>
        </p:nvSpPr>
        <p:spPr>
          <a:xfrm>
            <a:off x="514350" y="285750"/>
            <a:ext cx="52437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4" name="Google Shape;184;p30"/>
          <p:cNvSpPr txBox="1">
            <a:spLocks noGrp="1"/>
          </p:cNvSpPr>
          <p:nvPr>
            <p:ph type="sldNum" idx="12"/>
          </p:nvPr>
        </p:nvSpPr>
        <p:spPr>
          <a:xfrm>
            <a:off x="8146839" y="285750"/>
            <a:ext cx="4827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lt1"/>
              </a:buClr>
              <a:buSzPts val="700"/>
              <a:buFont typeface="Century Gothic"/>
              <a:buNone/>
              <a:defRPr/>
            </a:lvl1pPr>
            <a:lvl2pPr marL="0" lvl="1" indent="0" algn="r" rtl="0">
              <a:spcBef>
                <a:spcPts val="0"/>
              </a:spcBef>
              <a:spcAft>
                <a:spcPts val="0"/>
              </a:spcAft>
              <a:buClr>
                <a:schemeClr val="lt1"/>
              </a:buClr>
              <a:buSzPts val="700"/>
              <a:buFont typeface="Century Gothic"/>
              <a:buNone/>
              <a:defRPr/>
            </a:lvl2pPr>
            <a:lvl3pPr marL="0" lvl="2" indent="0" algn="r" rtl="0">
              <a:spcBef>
                <a:spcPts val="0"/>
              </a:spcBef>
              <a:spcAft>
                <a:spcPts val="0"/>
              </a:spcAft>
              <a:buClr>
                <a:schemeClr val="lt1"/>
              </a:buClr>
              <a:buSzPts val="700"/>
              <a:buFont typeface="Century Gothic"/>
              <a:buNone/>
              <a:defRPr/>
            </a:lvl3pPr>
            <a:lvl4pPr marL="0" lvl="3" indent="0" algn="r" rtl="0">
              <a:spcBef>
                <a:spcPts val="0"/>
              </a:spcBef>
              <a:spcAft>
                <a:spcPts val="0"/>
              </a:spcAft>
              <a:buClr>
                <a:schemeClr val="lt1"/>
              </a:buClr>
              <a:buSzPts val="700"/>
              <a:buFont typeface="Century Gothic"/>
              <a:buNone/>
              <a:defRPr/>
            </a:lvl4pPr>
            <a:lvl5pPr marL="0" lvl="4" indent="0" algn="r" rtl="0">
              <a:spcBef>
                <a:spcPts val="0"/>
              </a:spcBef>
              <a:spcAft>
                <a:spcPts val="0"/>
              </a:spcAft>
              <a:buClr>
                <a:schemeClr val="lt1"/>
              </a:buClr>
              <a:buSzPts val="700"/>
              <a:buFont typeface="Century Gothic"/>
              <a:buNone/>
              <a:defRPr/>
            </a:lvl5pPr>
            <a:lvl6pPr marL="0" lvl="5" indent="0" algn="r" rtl="0">
              <a:spcBef>
                <a:spcPts val="0"/>
              </a:spcBef>
              <a:spcAft>
                <a:spcPts val="0"/>
              </a:spcAft>
              <a:buClr>
                <a:schemeClr val="lt1"/>
              </a:buClr>
              <a:buSzPts val="700"/>
              <a:buFont typeface="Century Gothic"/>
              <a:buNone/>
              <a:defRPr/>
            </a:lvl6pPr>
            <a:lvl7pPr marL="0" lvl="6" indent="0" algn="r" rtl="0">
              <a:spcBef>
                <a:spcPts val="0"/>
              </a:spcBef>
              <a:spcAft>
                <a:spcPts val="0"/>
              </a:spcAft>
              <a:buClr>
                <a:schemeClr val="lt1"/>
              </a:buClr>
              <a:buSzPts val="700"/>
              <a:buFont typeface="Century Gothic"/>
              <a:buNone/>
              <a:defRPr/>
            </a:lvl7pPr>
            <a:lvl8pPr marL="0" lvl="7" indent="0" algn="r" rtl="0">
              <a:spcBef>
                <a:spcPts val="0"/>
              </a:spcBef>
              <a:spcAft>
                <a:spcPts val="0"/>
              </a:spcAft>
              <a:buClr>
                <a:schemeClr val="lt1"/>
              </a:buClr>
              <a:buSzPts val="700"/>
              <a:buFont typeface="Century Gothic"/>
              <a:buNone/>
              <a:defRPr/>
            </a:lvl8pPr>
            <a:lvl9pPr marL="0" lvl="8" indent="0" algn="r" rtl="0">
              <a:spcBef>
                <a:spcPts val="0"/>
              </a:spcBef>
              <a:spcAft>
                <a:spcPts val="0"/>
              </a:spcAft>
              <a:buClr>
                <a:schemeClr val="lt1"/>
              </a:buClr>
              <a:buSzPts val="700"/>
              <a:buFont typeface="Century Gothic"/>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pic>
        <p:nvPicPr>
          <p:cNvPr id="51" name="Google Shape;51;p13" descr="C0-HD-TOP.png"/>
          <p:cNvPicPr preferRelativeResize="0"/>
          <p:nvPr/>
        </p:nvPicPr>
        <p:blipFill rotWithShape="1">
          <a:blip r:embed="rId19">
            <a:alphaModFix/>
          </a:blip>
          <a:srcRect/>
          <a:stretch/>
        </p:blipFill>
        <p:spPr>
          <a:xfrm>
            <a:off x="0" y="0"/>
            <a:ext cx="9144000" cy="1081088"/>
          </a:xfrm>
          <a:prstGeom prst="rect">
            <a:avLst/>
          </a:prstGeom>
          <a:noFill/>
          <a:ln>
            <a:noFill/>
          </a:ln>
        </p:spPr>
      </p:pic>
      <p:sp>
        <p:nvSpPr>
          <p:cNvPr id="52" name="Google Shape;52;p13"/>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lvl1pPr marR="0" lvl="0" algn="r"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3" name="Google Shape;53;p13"/>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lvl1pPr marL="457200" marR="0" lvl="0" indent="-333375" algn="l" rtl="0">
              <a:lnSpc>
                <a:spcPct val="90000"/>
              </a:lnSpc>
              <a:spcBef>
                <a:spcPts val="750"/>
              </a:spcBef>
              <a:spcAft>
                <a:spcPts val="0"/>
              </a:spcAft>
              <a:buClr>
                <a:schemeClr val="lt1"/>
              </a:buClr>
              <a:buSzPts val="1650"/>
              <a:buFont typeface="Arial"/>
              <a:buChar char="•"/>
              <a:defRPr sz="1650" b="0"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entury Gothic"/>
                <a:ea typeface="Century Gothic"/>
                <a:cs typeface="Century Gothic"/>
                <a:sym typeface="Century Gothic"/>
              </a:defRPr>
            </a:lvl2pPr>
            <a:lvl3pPr marL="1371600" marR="0" lvl="2"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entury Gothic"/>
                <a:ea typeface="Century Gothic"/>
                <a:cs typeface="Century Gothic"/>
                <a:sym typeface="Century Gothic"/>
              </a:defRPr>
            </a:lvl3pPr>
            <a:lvl4pPr marL="1828800" marR="0" lvl="3"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4pPr>
            <a:lvl5pPr marL="2286000" marR="0" lvl="4"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5pPr>
            <a:lvl6pPr marL="2743200" marR="0" lvl="5"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6pPr>
            <a:lvl7pPr marL="3200400" marR="0" lvl="6"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7pPr>
            <a:lvl8pPr marL="3657600" marR="0" lvl="7"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8pPr>
            <a:lvl9pPr marL="4114800" marR="0" lvl="8"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54" name="Google Shape;54;p13"/>
          <p:cNvSpPr txBox="1">
            <a:spLocks noGrp="1"/>
          </p:cNvSpPr>
          <p:nvPr>
            <p:ph type="dt" idx="10"/>
          </p:nvPr>
        </p:nvSpPr>
        <p:spPr>
          <a:xfrm>
            <a:off x="6446520" y="4767263"/>
            <a:ext cx="2183100" cy="2739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88"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5" name="Google Shape;55;p13"/>
          <p:cNvSpPr txBox="1">
            <a:spLocks noGrp="1"/>
          </p:cNvSpPr>
          <p:nvPr>
            <p:ph type="ftr" idx="11"/>
          </p:nvPr>
        </p:nvSpPr>
        <p:spPr>
          <a:xfrm>
            <a:off x="514350" y="4766884"/>
            <a:ext cx="58293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88"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6" name="Google Shape;56;p13"/>
          <p:cNvSpPr txBox="1">
            <a:spLocks noGrp="1"/>
          </p:cNvSpPr>
          <p:nvPr>
            <p:ph type="sldNum" idx="12"/>
          </p:nvPr>
        </p:nvSpPr>
        <p:spPr>
          <a:xfrm>
            <a:off x="6572250" y="285750"/>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spcAft>
                <a:spcPts val="0"/>
              </a:spcAft>
              <a:buClr>
                <a:schemeClr val="lt1"/>
              </a:buClr>
              <a:buSzPts val="788"/>
              <a:buFont typeface="Century Gothic"/>
              <a:buNone/>
              <a:defRPr sz="788"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comments" Target="../comments/commen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omments" Target="../comments/comment10.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comments" Target="../comments/comment1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comments" Target="../comments/comment1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comments" Target="../comments/comment1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comments" Target="../comments/commen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drive/folders/1Z9nO0EpTdyabp7zkAcki-e_CoDEv2nUo"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omments" Target="../comments/comment5.xml"/><Relationship Id="rId4" Type="http://schemas.openxmlformats.org/officeDocument/2006/relationships/hyperlink" Target="http://www.crowd-counting.com/#download" TargetMode="Externa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comments" Target="../comments/commen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comments" Target="../comments/commen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
        <p:cNvGrpSpPr/>
        <p:nvPr/>
      </p:nvGrpSpPr>
      <p:grpSpPr>
        <a:xfrm>
          <a:off x="0" y="0"/>
          <a:ext cx="0" cy="0"/>
          <a:chOff x="0" y="0"/>
          <a:chExt cx="0" cy="0"/>
        </a:xfrm>
      </p:grpSpPr>
      <p:sp>
        <p:nvSpPr>
          <p:cNvPr id="189" name="Google Shape;189;p31"/>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190" name="Google Shape;190;p31"/>
          <p:cNvPicPr preferRelativeResize="0"/>
          <p:nvPr/>
        </p:nvPicPr>
        <p:blipFill rotWithShape="1">
          <a:blip r:embed="rId3">
            <a:alphaModFix amt="40000"/>
          </a:blip>
          <a:srcRect l="2845" t="23389" r="6245"/>
          <a:stretch/>
        </p:blipFill>
        <p:spPr>
          <a:xfrm>
            <a:off x="20" y="10"/>
            <a:ext cx="9143980" cy="5143490"/>
          </a:xfrm>
          <a:prstGeom prst="rect">
            <a:avLst/>
          </a:prstGeom>
          <a:noFill/>
          <a:ln>
            <a:noFill/>
          </a:ln>
          <a:effectLst>
            <a:reflection stA="0" endPos="67000" dist="50800" dir="5400000" fadeDir="5400012" sy="-100000" algn="bl" rotWithShape="0"/>
          </a:effectLst>
        </p:spPr>
      </p:pic>
      <p:pic>
        <p:nvPicPr>
          <p:cNvPr id="191" name="Google Shape;191;p31"/>
          <p:cNvPicPr preferRelativeResize="0"/>
          <p:nvPr/>
        </p:nvPicPr>
        <p:blipFill rotWithShape="1">
          <a:blip r:embed="rId4">
            <a:alphaModFix/>
          </a:blip>
          <a:srcRect/>
          <a:stretch/>
        </p:blipFill>
        <p:spPr>
          <a:xfrm>
            <a:off x="0" y="0"/>
            <a:ext cx="9144000" cy="1081087"/>
          </a:xfrm>
          <a:prstGeom prst="rect">
            <a:avLst/>
          </a:prstGeom>
          <a:noFill/>
          <a:ln>
            <a:noFill/>
          </a:ln>
        </p:spPr>
      </p:pic>
      <p:pic>
        <p:nvPicPr>
          <p:cNvPr id="192" name="Google Shape;192;p31"/>
          <p:cNvPicPr preferRelativeResize="0"/>
          <p:nvPr/>
        </p:nvPicPr>
        <p:blipFill rotWithShape="1">
          <a:blip r:embed="rId5">
            <a:alphaModFix/>
          </a:blip>
          <a:srcRect/>
          <a:stretch/>
        </p:blipFill>
        <p:spPr>
          <a:xfrm>
            <a:off x="0" y="3281362"/>
            <a:ext cx="9144000" cy="1862138"/>
          </a:xfrm>
          <a:prstGeom prst="rect">
            <a:avLst/>
          </a:prstGeom>
          <a:noFill/>
          <a:ln>
            <a:noFill/>
          </a:ln>
        </p:spPr>
      </p:pic>
      <p:sp>
        <p:nvSpPr>
          <p:cNvPr id="193" name="Google Shape;193;p31"/>
          <p:cNvSpPr txBox="1">
            <a:spLocks noGrp="1"/>
          </p:cNvSpPr>
          <p:nvPr>
            <p:ph type="ctrTitle"/>
          </p:nvPr>
        </p:nvSpPr>
        <p:spPr>
          <a:xfrm>
            <a:off x="1028700" y="1912540"/>
            <a:ext cx="7086600" cy="1368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500"/>
              <a:buFont typeface="Century Gothic"/>
              <a:buNone/>
            </a:pPr>
            <a:r>
              <a:rPr lang="en"/>
              <a:t>CROWD COUNTING</a:t>
            </a:r>
            <a:endParaRPr/>
          </a:p>
        </p:txBody>
      </p:sp>
      <p:sp>
        <p:nvSpPr>
          <p:cNvPr id="194" name="Google Shape;194;p31"/>
          <p:cNvSpPr txBox="1">
            <a:spLocks noGrp="1"/>
          </p:cNvSpPr>
          <p:nvPr>
            <p:ph type="subTitle" idx="1"/>
          </p:nvPr>
        </p:nvSpPr>
        <p:spPr>
          <a:xfrm>
            <a:off x="1028700" y="3477498"/>
            <a:ext cx="7086600" cy="136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500"/>
              <a:buNone/>
            </a:pPr>
            <a:r>
              <a:rPr lang="en"/>
              <a:t>Aparajitha Sriram - 801169526</a:t>
            </a:r>
            <a:endParaRPr/>
          </a:p>
          <a:p>
            <a:pPr marL="0" lvl="0" indent="0" algn="l" rtl="0">
              <a:lnSpc>
                <a:spcPct val="90000"/>
              </a:lnSpc>
              <a:spcBef>
                <a:spcPts val="750"/>
              </a:spcBef>
              <a:spcAft>
                <a:spcPts val="0"/>
              </a:spcAft>
              <a:buClr>
                <a:schemeClr val="lt1"/>
              </a:buClr>
              <a:buSzPts val="1500"/>
              <a:buNone/>
            </a:pPr>
            <a:r>
              <a:rPr lang="en"/>
              <a:t>Chandan Mannem - 801165621</a:t>
            </a:r>
            <a:endParaRPr/>
          </a:p>
          <a:p>
            <a:pPr marL="0" lvl="0" indent="0" algn="l" rtl="0">
              <a:lnSpc>
                <a:spcPct val="90000"/>
              </a:lnSpc>
              <a:spcBef>
                <a:spcPts val="750"/>
              </a:spcBef>
              <a:spcAft>
                <a:spcPts val="0"/>
              </a:spcAft>
              <a:buClr>
                <a:schemeClr val="lt1"/>
              </a:buClr>
              <a:buSzPts val="1500"/>
              <a:buNone/>
            </a:pPr>
            <a:r>
              <a:rPr lang="en"/>
              <a:t>Monesa Thoguluva Janardhanan - 801167556</a:t>
            </a:r>
            <a:endParaRPr/>
          </a:p>
          <a:p>
            <a:pPr marL="0" lvl="0" indent="0" algn="l" rtl="0">
              <a:lnSpc>
                <a:spcPct val="90000"/>
              </a:lnSpc>
              <a:spcBef>
                <a:spcPts val="750"/>
              </a:spcBef>
              <a:spcAft>
                <a:spcPts val="0"/>
              </a:spcAft>
              <a:buClr>
                <a:schemeClr val="lt1"/>
              </a:buClr>
              <a:buSzPts val="1500"/>
              <a:buNone/>
            </a:pPr>
            <a:r>
              <a:rPr lang="en"/>
              <a:t>Sai Krishna Uddagiri - 801167439</a:t>
            </a:r>
            <a:endParaRPr/>
          </a:p>
          <a:p>
            <a:pPr marL="0" lvl="0" indent="0" algn="l" rtl="0">
              <a:lnSpc>
                <a:spcPct val="90000"/>
              </a:lnSpc>
              <a:spcBef>
                <a:spcPts val="750"/>
              </a:spcBef>
              <a:spcAft>
                <a:spcPts val="0"/>
              </a:spcAft>
              <a:buClr>
                <a:schemeClr val="lt1"/>
              </a:buClr>
              <a:buSzPts val="15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0"/>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TRAINING THE MODEL</a:t>
            </a:r>
            <a:endParaRPr/>
          </a:p>
        </p:txBody>
      </p:sp>
      <p:sp>
        <p:nvSpPr>
          <p:cNvPr id="252" name="Google Shape;252;p40"/>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650"/>
              <a:buNone/>
            </a:pPr>
            <a:r>
              <a:rPr lang="en"/>
              <a:t>A density map for each image is generated as explained in the previous slides.Using the generated files, the model is trained using for the 400 epochs with a learning Rate - 1e-7.</a:t>
            </a:r>
            <a:endParaRPr/>
          </a:p>
          <a:p>
            <a:pPr marL="171450" lvl="0" indent="-66675" algn="l" rtl="0">
              <a:lnSpc>
                <a:spcPct val="90000"/>
              </a:lnSpc>
              <a:spcBef>
                <a:spcPts val="0"/>
              </a:spcBef>
              <a:spcAft>
                <a:spcPts val="0"/>
              </a:spcAft>
              <a:buClr>
                <a:schemeClr val="lt1"/>
              </a:buClr>
              <a:buSzPts val="1650"/>
              <a:buNone/>
            </a:pPr>
            <a:endParaRPr/>
          </a:p>
          <a:p>
            <a:pPr marL="171450" lvl="0" indent="-66675" algn="l" rtl="0">
              <a:lnSpc>
                <a:spcPct val="90000"/>
              </a:lnSpc>
              <a:spcBef>
                <a:spcPts val="0"/>
              </a:spcBef>
              <a:spcAft>
                <a:spcPts val="0"/>
              </a:spcAft>
              <a:buClr>
                <a:schemeClr val="lt1"/>
              </a:buClr>
              <a:buSzPts val="1650"/>
              <a:buNone/>
            </a:pPr>
            <a:endParaRPr/>
          </a:p>
        </p:txBody>
      </p:sp>
      <p:pic>
        <p:nvPicPr>
          <p:cNvPr id="253" name="Google Shape;253;p40"/>
          <p:cNvPicPr preferRelativeResize="0"/>
          <p:nvPr/>
        </p:nvPicPr>
        <p:blipFill>
          <a:blip r:embed="rId3">
            <a:alphaModFix/>
          </a:blip>
          <a:stretch>
            <a:fillRect/>
          </a:stretch>
        </p:blipFill>
        <p:spPr>
          <a:xfrm>
            <a:off x="592400" y="2491825"/>
            <a:ext cx="8293951" cy="259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TESTING THE MODEL</a:t>
            </a:r>
            <a:endParaRPr/>
          </a:p>
        </p:txBody>
      </p:sp>
      <p:sp>
        <p:nvSpPr>
          <p:cNvPr id="259" name="Google Shape;259;p41"/>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285750" lvl="0" indent="-320675" algn="l" rtl="0">
              <a:lnSpc>
                <a:spcPct val="90000"/>
              </a:lnSpc>
              <a:spcBef>
                <a:spcPts val="0"/>
              </a:spcBef>
              <a:spcAft>
                <a:spcPts val="0"/>
              </a:spcAft>
              <a:buSzPts val="1450"/>
              <a:buChar char="•"/>
            </a:pPr>
            <a:r>
              <a:rPr lang="en" sz="1450" dirty="0"/>
              <a:t>The saved weights of the trained model are loaded to test the model on few images. </a:t>
            </a:r>
            <a:endParaRPr sz="1450" dirty="0"/>
          </a:p>
          <a:p>
            <a:pPr marL="285750" lvl="0" indent="-320675" algn="l" rtl="0">
              <a:lnSpc>
                <a:spcPct val="90000"/>
              </a:lnSpc>
              <a:spcBef>
                <a:spcPts val="0"/>
              </a:spcBef>
              <a:spcAft>
                <a:spcPts val="0"/>
              </a:spcAft>
              <a:buSzPts val="1450"/>
              <a:buChar char="•"/>
            </a:pPr>
            <a:r>
              <a:rPr lang="en" sz="1450" dirty="0"/>
              <a:t>When an image is passed as an input to the model, the model outputs a set of density points pointing to each person in the image.</a:t>
            </a:r>
          </a:p>
          <a:p>
            <a:pPr marL="285750" lvl="0" indent="-320675" algn="l" rtl="0">
              <a:lnSpc>
                <a:spcPct val="90000"/>
              </a:lnSpc>
              <a:spcBef>
                <a:spcPts val="0"/>
              </a:spcBef>
              <a:spcAft>
                <a:spcPts val="0"/>
              </a:spcAft>
              <a:buSzPts val="1450"/>
              <a:buChar char="•"/>
            </a:pPr>
            <a:r>
              <a:rPr lang="en" sz="1450" dirty="0"/>
              <a:t>Using the trained weights we are predicting the count of crowd.</a:t>
            </a:r>
            <a:endParaRPr sz="1450" dirty="0"/>
          </a:p>
          <a:p>
            <a:pPr marL="0" lvl="0" indent="0" algn="l" rtl="0">
              <a:lnSpc>
                <a:spcPct val="90000"/>
              </a:lnSpc>
              <a:spcBef>
                <a:spcPts val="0"/>
              </a:spcBef>
              <a:spcAft>
                <a:spcPts val="0"/>
              </a:spcAft>
              <a:buNone/>
            </a:pPr>
            <a:endParaRPr lang="en" sz="1450" dirty="0"/>
          </a:p>
          <a:p>
            <a:pPr marL="0" lvl="0" indent="0" algn="l" rtl="0">
              <a:lnSpc>
                <a:spcPct val="90000"/>
              </a:lnSpc>
              <a:spcBef>
                <a:spcPts val="0"/>
              </a:spcBef>
              <a:spcAft>
                <a:spcPts val="0"/>
              </a:spcAft>
              <a:buNone/>
            </a:pPr>
            <a:r>
              <a:rPr lang="en" sz="1450" dirty="0"/>
              <a:t>Here’s a sample test data being compared to the original data. </a:t>
            </a:r>
            <a:endParaRPr sz="1450" dirty="0"/>
          </a:p>
          <a:p>
            <a:pPr marL="0" lvl="0" indent="0" algn="l" rtl="0">
              <a:lnSpc>
                <a:spcPct val="90000"/>
              </a:lnSpc>
              <a:spcBef>
                <a:spcPts val="0"/>
              </a:spcBef>
              <a:spcAft>
                <a:spcPts val="0"/>
              </a:spcAft>
              <a:buNone/>
            </a:pPr>
            <a:endParaRPr sz="1450" dirty="0"/>
          </a:p>
          <a:p>
            <a:pPr marL="0" lvl="0" indent="0" algn="l" rtl="0">
              <a:lnSpc>
                <a:spcPct val="90000"/>
              </a:lnSpc>
              <a:spcBef>
                <a:spcPts val="0"/>
              </a:spcBef>
              <a:spcAft>
                <a:spcPts val="0"/>
              </a:spcAft>
              <a:buNone/>
            </a:pPr>
            <a:endParaRPr sz="1450" dirty="0"/>
          </a:p>
          <a:p>
            <a:pPr marL="0" lvl="0" indent="0" algn="l" rtl="0">
              <a:lnSpc>
                <a:spcPct val="90000"/>
              </a:lnSpc>
              <a:spcBef>
                <a:spcPts val="0"/>
              </a:spcBef>
              <a:spcAft>
                <a:spcPts val="0"/>
              </a:spcAft>
              <a:buNone/>
            </a:pPr>
            <a:endParaRPr sz="1450" dirty="0"/>
          </a:p>
        </p:txBody>
      </p:sp>
      <p:pic>
        <p:nvPicPr>
          <p:cNvPr id="260" name="Google Shape;260;p41"/>
          <p:cNvPicPr preferRelativeResize="0"/>
          <p:nvPr/>
        </p:nvPicPr>
        <p:blipFill>
          <a:blip r:embed="rId3">
            <a:alphaModFix/>
          </a:blip>
          <a:stretch>
            <a:fillRect/>
          </a:stretch>
        </p:blipFill>
        <p:spPr>
          <a:xfrm>
            <a:off x="514350" y="3036700"/>
            <a:ext cx="2573225" cy="1378075"/>
          </a:xfrm>
          <a:prstGeom prst="rect">
            <a:avLst/>
          </a:prstGeom>
          <a:noFill/>
          <a:ln>
            <a:noFill/>
          </a:ln>
        </p:spPr>
      </p:pic>
      <p:pic>
        <p:nvPicPr>
          <p:cNvPr id="261" name="Google Shape;261;p41"/>
          <p:cNvPicPr preferRelativeResize="0"/>
          <p:nvPr/>
        </p:nvPicPr>
        <p:blipFill>
          <a:blip r:embed="rId4">
            <a:alphaModFix/>
          </a:blip>
          <a:stretch>
            <a:fillRect/>
          </a:stretch>
        </p:blipFill>
        <p:spPr>
          <a:xfrm>
            <a:off x="3181600" y="3036700"/>
            <a:ext cx="2573216" cy="1378075"/>
          </a:xfrm>
          <a:prstGeom prst="rect">
            <a:avLst/>
          </a:prstGeom>
          <a:noFill/>
          <a:ln>
            <a:noFill/>
          </a:ln>
        </p:spPr>
      </p:pic>
      <p:pic>
        <p:nvPicPr>
          <p:cNvPr id="262" name="Google Shape;262;p41"/>
          <p:cNvPicPr preferRelativeResize="0"/>
          <p:nvPr/>
        </p:nvPicPr>
        <p:blipFill>
          <a:blip r:embed="rId5">
            <a:alphaModFix/>
          </a:blip>
          <a:stretch>
            <a:fillRect/>
          </a:stretch>
        </p:blipFill>
        <p:spPr>
          <a:xfrm>
            <a:off x="6056575" y="3029192"/>
            <a:ext cx="2573225" cy="13855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EVALUATION OF OUR MODEL</a:t>
            </a:r>
            <a:endParaRPr/>
          </a:p>
        </p:txBody>
      </p:sp>
      <p:sp>
        <p:nvSpPr>
          <p:cNvPr id="268" name="Google Shape;268;p42"/>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228600" lvl="0" indent="-320675" algn="l" rtl="0">
              <a:lnSpc>
                <a:spcPct val="90000"/>
              </a:lnSpc>
              <a:spcBef>
                <a:spcPts val="0"/>
              </a:spcBef>
              <a:spcAft>
                <a:spcPts val="0"/>
              </a:spcAft>
              <a:buSzPts val="1450"/>
              <a:buChar char="•"/>
            </a:pPr>
            <a:r>
              <a:rPr lang="en" sz="1450"/>
              <a:t>The Regression metrics Mean Absolute Error and Root Mean Square Error are used to calculate the efficiency of the model.</a:t>
            </a:r>
            <a:endParaRPr sz="1450"/>
          </a:p>
          <a:p>
            <a:pPr marL="228600" lvl="0" indent="-320675" algn="l" rtl="0">
              <a:lnSpc>
                <a:spcPct val="90000"/>
              </a:lnSpc>
              <a:spcBef>
                <a:spcPts val="0"/>
              </a:spcBef>
              <a:spcAft>
                <a:spcPts val="0"/>
              </a:spcAft>
              <a:buSzPts val="1450"/>
              <a:buChar char="•"/>
            </a:pPr>
            <a:r>
              <a:rPr lang="en" sz="1450" i="1"/>
              <a:t>Mean Absolute Error (MAE):</a:t>
            </a:r>
            <a:r>
              <a:rPr lang="en" sz="1450"/>
              <a:t> </a:t>
            </a:r>
            <a:endParaRPr sz="1450"/>
          </a:p>
          <a:p>
            <a:pPr marL="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a:p>
            <a:pPr marL="228600" lvl="0" indent="-320675" algn="l" rtl="0">
              <a:lnSpc>
                <a:spcPct val="90000"/>
              </a:lnSpc>
              <a:spcBef>
                <a:spcPts val="0"/>
              </a:spcBef>
              <a:spcAft>
                <a:spcPts val="0"/>
              </a:spcAft>
              <a:buSzPts val="1450"/>
              <a:buChar char="•"/>
            </a:pPr>
            <a:r>
              <a:rPr lang="en" sz="1450"/>
              <a:t>Root Mean Square Error (RMSE): </a:t>
            </a:r>
            <a:endParaRPr sz="1450"/>
          </a:p>
          <a:p>
            <a:pPr marL="457200" lvl="0" indent="0" algn="l" rtl="0">
              <a:lnSpc>
                <a:spcPct val="90000"/>
              </a:lnSpc>
              <a:spcBef>
                <a:spcPts val="0"/>
              </a:spcBef>
              <a:spcAft>
                <a:spcPts val="0"/>
              </a:spcAft>
              <a:buNone/>
            </a:pPr>
            <a:endParaRPr sz="1450"/>
          </a:p>
          <a:p>
            <a:pPr marL="457200" lvl="0" indent="0" algn="l" rtl="0">
              <a:lnSpc>
                <a:spcPct val="90000"/>
              </a:lnSpc>
              <a:spcBef>
                <a:spcPts val="0"/>
              </a:spcBef>
              <a:spcAft>
                <a:spcPts val="0"/>
              </a:spcAft>
              <a:buNone/>
            </a:pPr>
            <a:endParaRPr sz="1450"/>
          </a:p>
          <a:p>
            <a:pPr marL="457200" lvl="0" indent="0" algn="l" rtl="0">
              <a:lnSpc>
                <a:spcPct val="90000"/>
              </a:lnSpc>
              <a:spcBef>
                <a:spcPts val="0"/>
              </a:spcBef>
              <a:spcAft>
                <a:spcPts val="0"/>
              </a:spcAft>
              <a:buNone/>
            </a:pPr>
            <a:endParaRPr sz="1450"/>
          </a:p>
          <a:p>
            <a:pPr marL="45720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p:txBody>
      </p:sp>
      <p:pic>
        <p:nvPicPr>
          <p:cNvPr id="269" name="Google Shape;269;p42"/>
          <p:cNvPicPr preferRelativeResize="0"/>
          <p:nvPr/>
        </p:nvPicPr>
        <p:blipFill>
          <a:blip r:embed="rId3">
            <a:alphaModFix/>
          </a:blip>
          <a:stretch>
            <a:fillRect/>
          </a:stretch>
        </p:blipFill>
        <p:spPr>
          <a:xfrm>
            <a:off x="3524737" y="2391327"/>
            <a:ext cx="2094524" cy="601375"/>
          </a:xfrm>
          <a:prstGeom prst="rect">
            <a:avLst/>
          </a:prstGeom>
          <a:noFill/>
          <a:ln>
            <a:noFill/>
          </a:ln>
        </p:spPr>
      </p:pic>
      <p:pic>
        <p:nvPicPr>
          <p:cNvPr id="270" name="Google Shape;270;p42"/>
          <p:cNvPicPr preferRelativeResize="0"/>
          <p:nvPr/>
        </p:nvPicPr>
        <p:blipFill>
          <a:blip r:embed="rId4">
            <a:alphaModFix/>
          </a:blip>
          <a:stretch>
            <a:fillRect/>
          </a:stretch>
        </p:blipFill>
        <p:spPr>
          <a:xfrm>
            <a:off x="3524738" y="3304000"/>
            <a:ext cx="2094524" cy="601375"/>
          </a:xfrm>
          <a:prstGeom prst="rect">
            <a:avLst/>
          </a:prstGeom>
          <a:noFill/>
          <a:ln>
            <a:noFill/>
          </a:ln>
        </p:spPr>
      </p:pic>
      <p:graphicFrame>
        <p:nvGraphicFramePr>
          <p:cNvPr id="271" name="Google Shape;271;p42"/>
          <p:cNvGraphicFramePr/>
          <p:nvPr/>
        </p:nvGraphicFramePr>
        <p:xfrm>
          <a:off x="2638075" y="4069135"/>
          <a:ext cx="3867800" cy="792420"/>
        </p:xfrm>
        <a:graphic>
          <a:graphicData uri="http://schemas.openxmlformats.org/drawingml/2006/table">
            <a:tbl>
              <a:tblPr>
                <a:noFill/>
                <a:tableStyleId>{F5A40FF0-B243-46C3-A257-BC95DFE2FFEF}</a:tableStyleId>
              </a:tblPr>
              <a:tblGrid>
                <a:gridCol w="1933900">
                  <a:extLst>
                    <a:ext uri="{9D8B030D-6E8A-4147-A177-3AD203B41FA5}">
                      <a16:colId xmlns:a16="http://schemas.microsoft.com/office/drawing/2014/main" val="20000"/>
                    </a:ext>
                  </a:extLst>
                </a:gridCol>
                <a:gridCol w="1933900">
                  <a:extLst>
                    <a:ext uri="{9D8B030D-6E8A-4147-A177-3AD203B41FA5}">
                      <a16:colId xmlns:a16="http://schemas.microsoft.com/office/drawing/2014/main" val="20001"/>
                    </a:ext>
                  </a:extLst>
                </a:gridCol>
              </a:tblGrid>
              <a:tr h="379975">
                <a:tc>
                  <a:txBody>
                    <a:bodyPr/>
                    <a:lstStyle/>
                    <a:p>
                      <a:pPr marL="0" lvl="0" indent="0" algn="l" rtl="0">
                        <a:spcBef>
                          <a:spcPts val="0"/>
                        </a:spcBef>
                        <a:spcAft>
                          <a:spcPts val="0"/>
                        </a:spcAft>
                        <a:buNone/>
                      </a:pPr>
                      <a:r>
                        <a:rPr lang="en" b="1">
                          <a:solidFill>
                            <a:srgbClr val="FFFFFF"/>
                          </a:solidFill>
                        </a:rPr>
                        <a:t>MAE</a:t>
                      </a:r>
                      <a:endParaRPr b="1">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75.69</a:t>
                      </a:r>
                      <a:endParaRPr>
                        <a:solidFill>
                          <a:srgbClr val="FFFFFF"/>
                        </a:solidFill>
                      </a:endParaRPr>
                    </a:p>
                  </a:txBody>
                  <a:tcPr marL="91425" marR="91425" marT="91425" marB="91425"/>
                </a:tc>
                <a:extLst>
                  <a:ext uri="{0D108BD9-81ED-4DB2-BD59-A6C34878D82A}">
                    <a16:rowId xmlns:a16="http://schemas.microsoft.com/office/drawing/2014/main" val="10000"/>
                  </a:ext>
                </a:extLst>
              </a:tr>
              <a:tr h="365400">
                <a:tc>
                  <a:txBody>
                    <a:bodyPr/>
                    <a:lstStyle/>
                    <a:p>
                      <a:pPr marL="0" lvl="0" indent="0" algn="l" rtl="0">
                        <a:spcBef>
                          <a:spcPts val="0"/>
                        </a:spcBef>
                        <a:spcAft>
                          <a:spcPts val="0"/>
                        </a:spcAft>
                        <a:buNone/>
                      </a:pPr>
                      <a:r>
                        <a:rPr lang="en" b="1">
                          <a:solidFill>
                            <a:srgbClr val="FFFFFF"/>
                          </a:solidFill>
                        </a:rPr>
                        <a:t>RMSE</a:t>
                      </a:r>
                      <a:endParaRPr b="1">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77.34</a:t>
                      </a:r>
                      <a:endParaRPr>
                        <a:solidFill>
                          <a:srgbClr val="FFFFFF"/>
                        </a:solidFi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title"/>
          </p:nvPr>
        </p:nvSpPr>
        <p:spPr>
          <a:xfrm>
            <a:off x="2143500" y="30998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SAMPLE RESULTS WITH DATASET 1</a:t>
            </a:r>
            <a:endParaRPr/>
          </a:p>
        </p:txBody>
      </p:sp>
      <p:pic>
        <p:nvPicPr>
          <p:cNvPr id="277" name="Google Shape;277;p43"/>
          <p:cNvPicPr preferRelativeResize="0"/>
          <p:nvPr/>
        </p:nvPicPr>
        <p:blipFill>
          <a:blip r:embed="rId3">
            <a:alphaModFix/>
          </a:blip>
          <a:stretch>
            <a:fillRect/>
          </a:stretch>
        </p:blipFill>
        <p:spPr>
          <a:xfrm>
            <a:off x="1026875" y="1118975"/>
            <a:ext cx="2038750" cy="3719726"/>
          </a:xfrm>
          <a:prstGeom prst="rect">
            <a:avLst/>
          </a:prstGeom>
          <a:noFill/>
          <a:ln>
            <a:noFill/>
          </a:ln>
        </p:spPr>
      </p:pic>
      <p:pic>
        <p:nvPicPr>
          <p:cNvPr id="278" name="Google Shape;278;p43"/>
          <p:cNvPicPr preferRelativeResize="0"/>
          <p:nvPr/>
        </p:nvPicPr>
        <p:blipFill>
          <a:blip r:embed="rId4">
            <a:alphaModFix/>
          </a:blip>
          <a:stretch>
            <a:fillRect/>
          </a:stretch>
        </p:blipFill>
        <p:spPr>
          <a:xfrm>
            <a:off x="3706825" y="1098213"/>
            <a:ext cx="2038751" cy="3761251"/>
          </a:xfrm>
          <a:prstGeom prst="rect">
            <a:avLst/>
          </a:prstGeom>
          <a:noFill/>
          <a:ln>
            <a:noFill/>
          </a:ln>
        </p:spPr>
      </p:pic>
      <p:pic>
        <p:nvPicPr>
          <p:cNvPr id="279" name="Google Shape;279;p43"/>
          <p:cNvPicPr preferRelativeResize="0"/>
          <p:nvPr/>
        </p:nvPicPr>
        <p:blipFill>
          <a:blip r:embed="rId5">
            <a:alphaModFix/>
          </a:blip>
          <a:stretch>
            <a:fillRect/>
          </a:stretch>
        </p:blipFill>
        <p:spPr>
          <a:xfrm>
            <a:off x="6356875" y="1098213"/>
            <a:ext cx="2038750" cy="376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2171700" y="57328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SAMPLE RESULTS WITH DATASET 2</a:t>
            </a:r>
            <a:endParaRPr/>
          </a:p>
        </p:txBody>
      </p:sp>
      <p:pic>
        <p:nvPicPr>
          <p:cNvPr id="285" name="Google Shape;285;p44"/>
          <p:cNvPicPr preferRelativeResize="0"/>
          <p:nvPr/>
        </p:nvPicPr>
        <p:blipFill>
          <a:blip r:embed="rId3">
            <a:alphaModFix/>
          </a:blip>
          <a:stretch>
            <a:fillRect/>
          </a:stretch>
        </p:blipFill>
        <p:spPr>
          <a:xfrm>
            <a:off x="537925" y="1498105"/>
            <a:ext cx="2594898" cy="3295520"/>
          </a:xfrm>
          <a:prstGeom prst="rect">
            <a:avLst/>
          </a:prstGeom>
          <a:noFill/>
          <a:ln>
            <a:noFill/>
          </a:ln>
        </p:spPr>
      </p:pic>
      <p:pic>
        <p:nvPicPr>
          <p:cNvPr id="286" name="Google Shape;286;p44"/>
          <p:cNvPicPr preferRelativeResize="0"/>
          <p:nvPr/>
        </p:nvPicPr>
        <p:blipFill>
          <a:blip r:embed="rId4">
            <a:alphaModFix/>
          </a:blip>
          <a:stretch>
            <a:fillRect/>
          </a:stretch>
        </p:blipFill>
        <p:spPr>
          <a:xfrm>
            <a:off x="3313425" y="1498100"/>
            <a:ext cx="2594900" cy="3295525"/>
          </a:xfrm>
          <a:prstGeom prst="rect">
            <a:avLst/>
          </a:prstGeom>
          <a:noFill/>
          <a:ln>
            <a:noFill/>
          </a:ln>
        </p:spPr>
      </p:pic>
      <p:pic>
        <p:nvPicPr>
          <p:cNvPr id="287" name="Google Shape;287;p44"/>
          <p:cNvPicPr preferRelativeResize="0"/>
          <p:nvPr/>
        </p:nvPicPr>
        <p:blipFill>
          <a:blip r:embed="rId5">
            <a:alphaModFix/>
          </a:blip>
          <a:stretch>
            <a:fillRect/>
          </a:stretch>
        </p:blipFill>
        <p:spPr>
          <a:xfrm>
            <a:off x="6034900" y="1498100"/>
            <a:ext cx="2594900" cy="3295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5"/>
          <p:cNvSpPr txBox="1">
            <a:spLocks noGrp="1"/>
          </p:cNvSpPr>
          <p:nvPr>
            <p:ph type="title"/>
          </p:nvPr>
        </p:nvSpPr>
        <p:spPr>
          <a:xfrm>
            <a:off x="1927225" y="5"/>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OVERALL RESULT</a:t>
            </a:r>
            <a:endParaRPr/>
          </a:p>
        </p:txBody>
      </p:sp>
      <p:graphicFrame>
        <p:nvGraphicFramePr>
          <p:cNvPr id="293" name="Google Shape;293;p45"/>
          <p:cNvGraphicFramePr/>
          <p:nvPr/>
        </p:nvGraphicFramePr>
        <p:xfrm>
          <a:off x="896075" y="1093000"/>
          <a:ext cx="7239000" cy="3785521"/>
        </p:xfrm>
        <a:graphic>
          <a:graphicData uri="http://schemas.openxmlformats.org/drawingml/2006/table">
            <a:tbl>
              <a:tblPr>
                <a:noFill/>
                <a:tableStyleId>{F5A40FF0-B243-46C3-A257-BC95DFE2FFEF}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67475">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Shanghai Dataset</a:t>
                      </a:r>
                      <a:endParaRPr b="1">
                        <a:solidFill>
                          <a:srgbClr val="FFFFFF"/>
                        </a:solidFill>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FFFFFF"/>
                          </a:solidFill>
                        </a:rPr>
                        <a:t>JHU-Crowd Dataset</a:t>
                      </a:r>
                      <a:endParaRPr b="1">
                        <a:solidFill>
                          <a:srgbClr val="FFFFFF"/>
                        </a:solidFill>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77800">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IMG_100</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384</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384</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IMG_0004</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63</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59</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77800">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IMG_77</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216</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205</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IMG_0006</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306</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299</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77800">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IMG_47</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149</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119</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IMG_0132</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508</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542</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974050">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IMG_32</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984</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956</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rgbClr val="FFFFFF"/>
                          </a:solidFill>
                          <a:latin typeface="Century Gothic"/>
                          <a:ea typeface="Century Gothic"/>
                          <a:cs typeface="Century Gothic"/>
                          <a:sym typeface="Century Gothic"/>
                        </a:rPr>
                        <a:t>IMG_0211</a:t>
                      </a:r>
                      <a:endParaRPr>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050">
                          <a:solidFill>
                            <a:srgbClr val="FFFFFF"/>
                          </a:solidFill>
                          <a:latin typeface="Century Gothic"/>
                          <a:ea typeface="Century Gothic"/>
                          <a:cs typeface="Century Gothic"/>
                          <a:sym typeface="Century Gothic"/>
                        </a:rPr>
                        <a:t>Predicted Count : 1143</a:t>
                      </a:r>
                      <a:endParaRPr sz="1050">
                        <a:solidFill>
                          <a:srgbClr val="FFFFFF"/>
                        </a:solidFill>
                        <a:latin typeface="Century Gothic"/>
                        <a:ea typeface="Century Gothic"/>
                        <a:cs typeface="Century Gothic"/>
                        <a:sym typeface="Century Gothic"/>
                      </a:endParaRPr>
                    </a:p>
                    <a:p>
                      <a:pPr marL="0" lvl="0" indent="0" algn="l" rtl="0">
                        <a:lnSpc>
                          <a:spcPct val="135714"/>
                        </a:lnSpc>
                        <a:spcBef>
                          <a:spcPts val="0"/>
                        </a:spcBef>
                        <a:spcAft>
                          <a:spcPts val="0"/>
                        </a:spcAft>
                        <a:buNone/>
                      </a:pPr>
                      <a:r>
                        <a:rPr lang="en" sz="1050">
                          <a:solidFill>
                            <a:srgbClr val="FFFFFF"/>
                          </a:solidFill>
                          <a:latin typeface="Century Gothic"/>
                          <a:ea typeface="Century Gothic"/>
                          <a:cs typeface="Century Gothic"/>
                          <a:sym typeface="Century Gothic"/>
                        </a:rPr>
                        <a:t>Actual Count : 1085</a:t>
                      </a:r>
                      <a:endParaRPr>
                        <a:solidFill>
                          <a:srgbClr val="FFFFFF"/>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6"/>
          <p:cNvSpPr txBox="1">
            <a:spLocks noGrp="1"/>
          </p:cNvSpPr>
          <p:nvPr>
            <p:ph type="title"/>
          </p:nvPr>
        </p:nvSpPr>
        <p:spPr>
          <a:xfrm>
            <a:off x="2171700" y="57328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Challenges Faced</a:t>
            </a:r>
            <a:endParaRPr/>
          </a:p>
        </p:txBody>
      </p:sp>
      <p:sp>
        <p:nvSpPr>
          <p:cNvPr id="299" name="Google Shape;299;p46"/>
          <p:cNvSpPr txBox="1">
            <a:spLocks noGrp="1"/>
          </p:cNvSpPr>
          <p:nvPr>
            <p:ph type="body" idx="1"/>
          </p:nvPr>
        </p:nvSpPr>
        <p:spPr>
          <a:xfrm>
            <a:off x="514350" y="1645920"/>
            <a:ext cx="8115300" cy="3018000"/>
          </a:xfrm>
          <a:prstGeom prst="rect">
            <a:avLst/>
          </a:prstGeom>
        </p:spPr>
        <p:txBody>
          <a:bodyPr spcFirstLastPara="1" wrap="square" lIns="91425" tIns="45700" rIns="91425" bIns="45700" anchor="t" anchorCtr="0">
            <a:noAutofit/>
          </a:bodyPr>
          <a:lstStyle/>
          <a:p>
            <a:pPr marL="457200" lvl="0" indent="-342900" algn="l" rtl="0">
              <a:lnSpc>
                <a:spcPct val="100000"/>
              </a:lnSpc>
              <a:spcBef>
                <a:spcPts val="750"/>
              </a:spcBef>
              <a:spcAft>
                <a:spcPts val="0"/>
              </a:spcAft>
              <a:buSzPts val="1800"/>
              <a:buChar char="•"/>
            </a:pPr>
            <a:r>
              <a:rPr lang="en"/>
              <a:t>Generating the density map for the images as there are multiple images needed for training the model. This generation took us very long to run.</a:t>
            </a:r>
            <a:endParaRPr/>
          </a:p>
          <a:p>
            <a:pPr marL="0" lvl="0" indent="0" algn="l" rtl="0">
              <a:lnSpc>
                <a:spcPct val="100000"/>
              </a:lnSpc>
              <a:spcBef>
                <a:spcPts val="750"/>
              </a:spcBef>
              <a:spcAft>
                <a:spcPts val="0"/>
              </a:spcAft>
              <a:buNone/>
            </a:pPr>
            <a:endParaRPr/>
          </a:p>
          <a:p>
            <a:pPr marL="457200" lvl="0" indent="-342900" algn="l" rtl="0">
              <a:lnSpc>
                <a:spcPct val="100000"/>
              </a:lnSpc>
              <a:spcBef>
                <a:spcPts val="750"/>
              </a:spcBef>
              <a:spcAft>
                <a:spcPts val="0"/>
              </a:spcAft>
              <a:buSzPts val="1800"/>
              <a:buChar char="•"/>
            </a:pPr>
            <a:r>
              <a:rPr lang="en"/>
              <a:t>Training the model for 400 epoch. To get a good MAE score we had to train the model for multiple epoch which took us days to train the model.</a:t>
            </a:r>
            <a:endParaRPr/>
          </a:p>
          <a:p>
            <a:pPr marL="0" lvl="0" indent="0" algn="l" rtl="0">
              <a:lnSpc>
                <a:spcPct val="100000"/>
              </a:lnSpc>
              <a:spcBef>
                <a:spcPts val="750"/>
              </a:spcBef>
              <a:spcAft>
                <a:spcPts val="0"/>
              </a:spcAft>
              <a:buNone/>
            </a:pPr>
            <a:endParaRPr/>
          </a:p>
          <a:p>
            <a:pPr marL="457200" lvl="0" indent="-342900" algn="l" rtl="0">
              <a:lnSpc>
                <a:spcPct val="100000"/>
              </a:lnSpc>
              <a:spcBef>
                <a:spcPts val="750"/>
              </a:spcBef>
              <a:spcAft>
                <a:spcPts val="0"/>
              </a:spcAft>
              <a:buSzPts val="1800"/>
              <a:buChar char="•"/>
            </a:pPr>
            <a:r>
              <a:rPr lang="en"/>
              <a:t>Dealing with GPU running out of RAM space on Colab.</a:t>
            </a:r>
            <a:endParaRPr/>
          </a:p>
          <a:p>
            <a:pPr marL="0" lvl="0" indent="0" algn="l" rtl="0">
              <a:spcBef>
                <a:spcPts val="750"/>
              </a:spcBef>
              <a:spcAft>
                <a:spcPts val="0"/>
              </a:spcAft>
              <a:buNone/>
            </a:pPr>
            <a:endParaRPr/>
          </a:p>
          <a:p>
            <a:pPr marL="0" lvl="0" indent="0" algn="l" rtl="0">
              <a:spcBef>
                <a:spcPts val="75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2444400" y="17833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Team Members Contribution</a:t>
            </a:r>
            <a:endParaRPr/>
          </a:p>
        </p:txBody>
      </p:sp>
      <p:graphicFrame>
        <p:nvGraphicFramePr>
          <p:cNvPr id="305" name="Google Shape;305;p47"/>
          <p:cNvGraphicFramePr/>
          <p:nvPr/>
        </p:nvGraphicFramePr>
        <p:xfrm>
          <a:off x="850125" y="1148225"/>
          <a:ext cx="8052375" cy="3779250"/>
        </p:xfrm>
        <a:graphic>
          <a:graphicData uri="http://schemas.openxmlformats.org/drawingml/2006/table">
            <a:tbl>
              <a:tblPr>
                <a:noFill/>
                <a:tableStyleId>{F5A40FF0-B243-46C3-A257-BC95DFE2FFEF}</a:tableStyleId>
              </a:tblPr>
              <a:tblGrid>
                <a:gridCol w="3148400">
                  <a:extLst>
                    <a:ext uri="{9D8B030D-6E8A-4147-A177-3AD203B41FA5}">
                      <a16:colId xmlns:a16="http://schemas.microsoft.com/office/drawing/2014/main" val="20000"/>
                    </a:ext>
                  </a:extLst>
                </a:gridCol>
                <a:gridCol w="1163325">
                  <a:extLst>
                    <a:ext uri="{9D8B030D-6E8A-4147-A177-3AD203B41FA5}">
                      <a16:colId xmlns:a16="http://schemas.microsoft.com/office/drawing/2014/main" val="20001"/>
                    </a:ext>
                  </a:extLst>
                </a:gridCol>
                <a:gridCol w="1215550">
                  <a:extLst>
                    <a:ext uri="{9D8B030D-6E8A-4147-A177-3AD203B41FA5}">
                      <a16:colId xmlns:a16="http://schemas.microsoft.com/office/drawing/2014/main" val="20002"/>
                    </a:ext>
                  </a:extLst>
                </a:gridCol>
                <a:gridCol w="1356600">
                  <a:extLst>
                    <a:ext uri="{9D8B030D-6E8A-4147-A177-3AD203B41FA5}">
                      <a16:colId xmlns:a16="http://schemas.microsoft.com/office/drawing/2014/main" val="20003"/>
                    </a:ext>
                  </a:extLst>
                </a:gridCol>
                <a:gridCol w="11685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Tasks</a:t>
                      </a:r>
                      <a:endParaRPr b="1">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Aparajitha</a:t>
                      </a:r>
                      <a:endParaRPr b="1">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Monesa</a:t>
                      </a:r>
                      <a:endParaRPr b="1">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Sai Krishna </a:t>
                      </a:r>
                      <a:endParaRPr b="1">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 b="1">
                          <a:solidFill>
                            <a:srgbClr val="FFFFFF"/>
                          </a:solidFill>
                          <a:latin typeface="Century Gothic"/>
                          <a:ea typeface="Century Gothic"/>
                          <a:cs typeface="Century Gothic"/>
                          <a:sym typeface="Century Gothic"/>
                        </a:rPr>
                        <a:t>Chandan</a:t>
                      </a:r>
                      <a:endParaRPr b="1">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Literature Survey</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Finding Dataset - 1 [Jhu]</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Finding Dataset - 2 [Shanghai]</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Generating Density Maps</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Research about CSRNet</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Training the model</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Evaluation of the model</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solidFill>
                            <a:srgbClr val="FFFFFF"/>
                          </a:solidFill>
                          <a:latin typeface="Century Gothic"/>
                          <a:ea typeface="Century Gothic"/>
                          <a:cs typeface="Century Gothic"/>
                          <a:sym typeface="Century Gothic"/>
                        </a:rPr>
                        <a:t>Results Analysis / Testing the model</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8"/>
                  </a:ext>
                </a:extLst>
              </a:tr>
            </a:tbl>
          </a:graphicData>
        </a:graphic>
      </p:graphicFrame>
      <p:pic>
        <p:nvPicPr>
          <p:cNvPr id="306" name="Google Shape;306;p47"/>
          <p:cNvPicPr preferRelativeResize="0"/>
          <p:nvPr/>
        </p:nvPicPr>
        <p:blipFill>
          <a:blip r:embed="rId3">
            <a:alphaModFix/>
          </a:blip>
          <a:stretch>
            <a:fillRect/>
          </a:stretch>
        </p:blipFill>
        <p:spPr>
          <a:xfrm>
            <a:off x="4372025" y="1636050"/>
            <a:ext cx="276174" cy="179300"/>
          </a:xfrm>
          <a:prstGeom prst="rect">
            <a:avLst/>
          </a:prstGeom>
          <a:noFill/>
          <a:ln>
            <a:noFill/>
          </a:ln>
        </p:spPr>
      </p:pic>
      <p:pic>
        <p:nvPicPr>
          <p:cNvPr id="307" name="Google Shape;307;p47"/>
          <p:cNvPicPr preferRelativeResize="0"/>
          <p:nvPr/>
        </p:nvPicPr>
        <p:blipFill>
          <a:blip r:embed="rId3">
            <a:alphaModFix/>
          </a:blip>
          <a:stretch>
            <a:fillRect/>
          </a:stretch>
        </p:blipFill>
        <p:spPr>
          <a:xfrm>
            <a:off x="6772325" y="2057400"/>
            <a:ext cx="276174" cy="179300"/>
          </a:xfrm>
          <a:prstGeom prst="rect">
            <a:avLst/>
          </a:prstGeom>
          <a:noFill/>
          <a:ln>
            <a:noFill/>
          </a:ln>
        </p:spPr>
      </p:pic>
      <p:pic>
        <p:nvPicPr>
          <p:cNvPr id="308" name="Google Shape;308;p47"/>
          <p:cNvPicPr preferRelativeResize="0"/>
          <p:nvPr/>
        </p:nvPicPr>
        <p:blipFill>
          <a:blip r:embed="rId3">
            <a:alphaModFix/>
          </a:blip>
          <a:stretch>
            <a:fillRect/>
          </a:stretch>
        </p:blipFill>
        <p:spPr>
          <a:xfrm>
            <a:off x="5572175" y="1636050"/>
            <a:ext cx="276174" cy="179300"/>
          </a:xfrm>
          <a:prstGeom prst="rect">
            <a:avLst/>
          </a:prstGeom>
          <a:noFill/>
          <a:ln>
            <a:noFill/>
          </a:ln>
        </p:spPr>
      </p:pic>
      <p:pic>
        <p:nvPicPr>
          <p:cNvPr id="309" name="Google Shape;309;p47"/>
          <p:cNvPicPr preferRelativeResize="0"/>
          <p:nvPr/>
        </p:nvPicPr>
        <p:blipFill>
          <a:blip r:embed="rId3">
            <a:alphaModFix/>
          </a:blip>
          <a:stretch>
            <a:fillRect/>
          </a:stretch>
        </p:blipFill>
        <p:spPr>
          <a:xfrm>
            <a:off x="8202200" y="1636050"/>
            <a:ext cx="276174" cy="179300"/>
          </a:xfrm>
          <a:prstGeom prst="rect">
            <a:avLst/>
          </a:prstGeom>
          <a:noFill/>
          <a:ln>
            <a:noFill/>
          </a:ln>
        </p:spPr>
      </p:pic>
      <p:pic>
        <p:nvPicPr>
          <p:cNvPr id="310" name="Google Shape;310;p47"/>
          <p:cNvPicPr preferRelativeResize="0"/>
          <p:nvPr/>
        </p:nvPicPr>
        <p:blipFill>
          <a:blip r:embed="rId3">
            <a:alphaModFix/>
          </a:blip>
          <a:stretch>
            <a:fillRect/>
          </a:stretch>
        </p:blipFill>
        <p:spPr>
          <a:xfrm>
            <a:off x="6772325" y="1636050"/>
            <a:ext cx="276174" cy="179300"/>
          </a:xfrm>
          <a:prstGeom prst="rect">
            <a:avLst/>
          </a:prstGeom>
          <a:noFill/>
          <a:ln>
            <a:noFill/>
          </a:ln>
        </p:spPr>
      </p:pic>
      <p:pic>
        <p:nvPicPr>
          <p:cNvPr id="311" name="Google Shape;311;p47"/>
          <p:cNvPicPr preferRelativeResize="0"/>
          <p:nvPr/>
        </p:nvPicPr>
        <p:blipFill>
          <a:blip r:embed="rId3">
            <a:alphaModFix/>
          </a:blip>
          <a:stretch>
            <a:fillRect/>
          </a:stretch>
        </p:blipFill>
        <p:spPr>
          <a:xfrm>
            <a:off x="8202200" y="2057400"/>
            <a:ext cx="276174" cy="179300"/>
          </a:xfrm>
          <a:prstGeom prst="rect">
            <a:avLst/>
          </a:prstGeom>
          <a:noFill/>
          <a:ln>
            <a:noFill/>
          </a:ln>
        </p:spPr>
      </p:pic>
      <p:pic>
        <p:nvPicPr>
          <p:cNvPr id="312" name="Google Shape;312;p47"/>
          <p:cNvPicPr preferRelativeResize="0"/>
          <p:nvPr/>
        </p:nvPicPr>
        <p:blipFill>
          <a:blip r:embed="rId3">
            <a:alphaModFix/>
          </a:blip>
          <a:stretch>
            <a:fillRect/>
          </a:stretch>
        </p:blipFill>
        <p:spPr>
          <a:xfrm>
            <a:off x="4433913" y="2482100"/>
            <a:ext cx="276174" cy="179300"/>
          </a:xfrm>
          <a:prstGeom prst="rect">
            <a:avLst/>
          </a:prstGeom>
          <a:noFill/>
          <a:ln>
            <a:noFill/>
          </a:ln>
        </p:spPr>
      </p:pic>
      <p:pic>
        <p:nvPicPr>
          <p:cNvPr id="313" name="Google Shape;313;p47"/>
          <p:cNvPicPr preferRelativeResize="0"/>
          <p:nvPr/>
        </p:nvPicPr>
        <p:blipFill>
          <a:blip r:embed="rId3">
            <a:alphaModFix/>
          </a:blip>
          <a:stretch>
            <a:fillRect/>
          </a:stretch>
        </p:blipFill>
        <p:spPr>
          <a:xfrm>
            <a:off x="5572175" y="2482100"/>
            <a:ext cx="276174" cy="179300"/>
          </a:xfrm>
          <a:prstGeom prst="rect">
            <a:avLst/>
          </a:prstGeom>
          <a:noFill/>
          <a:ln>
            <a:noFill/>
          </a:ln>
        </p:spPr>
      </p:pic>
      <p:pic>
        <p:nvPicPr>
          <p:cNvPr id="314" name="Google Shape;314;p47"/>
          <p:cNvPicPr preferRelativeResize="0"/>
          <p:nvPr/>
        </p:nvPicPr>
        <p:blipFill>
          <a:blip r:embed="rId3">
            <a:alphaModFix/>
          </a:blip>
          <a:stretch>
            <a:fillRect/>
          </a:stretch>
        </p:blipFill>
        <p:spPr>
          <a:xfrm>
            <a:off x="4433913" y="2839613"/>
            <a:ext cx="276174" cy="179300"/>
          </a:xfrm>
          <a:prstGeom prst="rect">
            <a:avLst/>
          </a:prstGeom>
          <a:noFill/>
          <a:ln>
            <a:noFill/>
          </a:ln>
        </p:spPr>
      </p:pic>
      <p:pic>
        <p:nvPicPr>
          <p:cNvPr id="315" name="Google Shape;315;p47"/>
          <p:cNvPicPr preferRelativeResize="0"/>
          <p:nvPr/>
        </p:nvPicPr>
        <p:blipFill>
          <a:blip r:embed="rId3">
            <a:alphaModFix/>
          </a:blip>
          <a:stretch>
            <a:fillRect/>
          </a:stretch>
        </p:blipFill>
        <p:spPr>
          <a:xfrm>
            <a:off x="5535363" y="2839613"/>
            <a:ext cx="276174" cy="179300"/>
          </a:xfrm>
          <a:prstGeom prst="rect">
            <a:avLst/>
          </a:prstGeom>
          <a:noFill/>
          <a:ln>
            <a:noFill/>
          </a:ln>
        </p:spPr>
      </p:pic>
      <p:pic>
        <p:nvPicPr>
          <p:cNvPr id="316" name="Google Shape;316;p47"/>
          <p:cNvPicPr preferRelativeResize="0"/>
          <p:nvPr/>
        </p:nvPicPr>
        <p:blipFill>
          <a:blip r:embed="rId3">
            <a:alphaModFix/>
          </a:blip>
          <a:stretch>
            <a:fillRect/>
          </a:stretch>
        </p:blipFill>
        <p:spPr>
          <a:xfrm>
            <a:off x="6847663" y="3652000"/>
            <a:ext cx="276174" cy="179300"/>
          </a:xfrm>
          <a:prstGeom prst="rect">
            <a:avLst/>
          </a:prstGeom>
          <a:noFill/>
          <a:ln>
            <a:noFill/>
          </a:ln>
        </p:spPr>
      </p:pic>
      <p:pic>
        <p:nvPicPr>
          <p:cNvPr id="317" name="Google Shape;317;p47"/>
          <p:cNvPicPr preferRelativeResize="0"/>
          <p:nvPr/>
        </p:nvPicPr>
        <p:blipFill>
          <a:blip r:embed="rId3">
            <a:alphaModFix/>
          </a:blip>
          <a:stretch>
            <a:fillRect/>
          </a:stretch>
        </p:blipFill>
        <p:spPr>
          <a:xfrm>
            <a:off x="8202200" y="3652000"/>
            <a:ext cx="276174" cy="179300"/>
          </a:xfrm>
          <a:prstGeom prst="rect">
            <a:avLst/>
          </a:prstGeom>
          <a:noFill/>
          <a:ln>
            <a:noFill/>
          </a:ln>
        </p:spPr>
      </p:pic>
      <p:pic>
        <p:nvPicPr>
          <p:cNvPr id="318" name="Google Shape;318;p47"/>
          <p:cNvPicPr preferRelativeResize="0"/>
          <p:nvPr/>
        </p:nvPicPr>
        <p:blipFill>
          <a:blip r:embed="rId3">
            <a:alphaModFix/>
          </a:blip>
          <a:stretch>
            <a:fillRect/>
          </a:stretch>
        </p:blipFill>
        <p:spPr>
          <a:xfrm>
            <a:off x="4433913" y="3244125"/>
            <a:ext cx="276174" cy="179300"/>
          </a:xfrm>
          <a:prstGeom prst="rect">
            <a:avLst/>
          </a:prstGeom>
          <a:noFill/>
          <a:ln>
            <a:noFill/>
          </a:ln>
        </p:spPr>
      </p:pic>
      <p:pic>
        <p:nvPicPr>
          <p:cNvPr id="319" name="Google Shape;319;p47"/>
          <p:cNvPicPr preferRelativeResize="0"/>
          <p:nvPr/>
        </p:nvPicPr>
        <p:blipFill>
          <a:blip r:embed="rId3">
            <a:alphaModFix/>
          </a:blip>
          <a:stretch>
            <a:fillRect/>
          </a:stretch>
        </p:blipFill>
        <p:spPr>
          <a:xfrm>
            <a:off x="5572175" y="3244125"/>
            <a:ext cx="276174" cy="179300"/>
          </a:xfrm>
          <a:prstGeom prst="rect">
            <a:avLst/>
          </a:prstGeom>
          <a:noFill/>
          <a:ln>
            <a:noFill/>
          </a:ln>
        </p:spPr>
      </p:pic>
      <p:pic>
        <p:nvPicPr>
          <p:cNvPr id="320" name="Google Shape;320;p47"/>
          <p:cNvPicPr preferRelativeResize="0"/>
          <p:nvPr/>
        </p:nvPicPr>
        <p:blipFill>
          <a:blip r:embed="rId3">
            <a:alphaModFix/>
          </a:blip>
          <a:stretch>
            <a:fillRect/>
          </a:stretch>
        </p:blipFill>
        <p:spPr>
          <a:xfrm>
            <a:off x="6847663" y="3244125"/>
            <a:ext cx="276174" cy="179300"/>
          </a:xfrm>
          <a:prstGeom prst="rect">
            <a:avLst/>
          </a:prstGeom>
          <a:noFill/>
          <a:ln>
            <a:noFill/>
          </a:ln>
        </p:spPr>
      </p:pic>
      <p:pic>
        <p:nvPicPr>
          <p:cNvPr id="321" name="Google Shape;321;p47"/>
          <p:cNvPicPr preferRelativeResize="0"/>
          <p:nvPr/>
        </p:nvPicPr>
        <p:blipFill>
          <a:blip r:embed="rId3">
            <a:alphaModFix/>
          </a:blip>
          <a:stretch>
            <a:fillRect/>
          </a:stretch>
        </p:blipFill>
        <p:spPr>
          <a:xfrm>
            <a:off x="8202200" y="3244125"/>
            <a:ext cx="276174" cy="179300"/>
          </a:xfrm>
          <a:prstGeom prst="rect">
            <a:avLst/>
          </a:prstGeom>
          <a:noFill/>
          <a:ln>
            <a:noFill/>
          </a:ln>
        </p:spPr>
      </p:pic>
      <p:pic>
        <p:nvPicPr>
          <p:cNvPr id="322" name="Google Shape;322;p47"/>
          <p:cNvPicPr preferRelativeResize="0"/>
          <p:nvPr/>
        </p:nvPicPr>
        <p:blipFill>
          <a:blip r:embed="rId3">
            <a:alphaModFix/>
          </a:blip>
          <a:stretch>
            <a:fillRect/>
          </a:stretch>
        </p:blipFill>
        <p:spPr>
          <a:xfrm>
            <a:off x="6847663" y="4006100"/>
            <a:ext cx="276174" cy="179300"/>
          </a:xfrm>
          <a:prstGeom prst="rect">
            <a:avLst/>
          </a:prstGeom>
          <a:noFill/>
          <a:ln>
            <a:noFill/>
          </a:ln>
        </p:spPr>
      </p:pic>
      <p:pic>
        <p:nvPicPr>
          <p:cNvPr id="323" name="Google Shape;323;p47"/>
          <p:cNvPicPr preferRelativeResize="0"/>
          <p:nvPr/>
        </p:nvPicPr>
        <p:blipFill>
          <a:blip r:embed="rId3">
            <a:alphaModFix/>
          </a:blip>
          <a:stretch>
            <a:fillRect/>
          </a:stretch>
        </p:blipFill>
        <p:spPr>
          <a:xfrm>
            <a:off x="8202200" y="4059875"/>
            <a:ext cx="276174" cy="179300"/>
          </a:xfrm>
          <a:prstGeom prst="rect">
            <a:avLst/>
          </a:prstGeom>
          <a:noFill/>
          <a:ln>
            <a:noFill/>
          </a:ln>
        </p:spPr>
      </p:pic>
      <p:pic>
        <p:nvPicPr>
          <p:cNvPr id="324" name="Google Shape;324;p47"/>
          <p:cNvPicPr preferRelativeResize="0"/>
          <p:nvPr/>
        </p:nvPicPr>
        <p:blipFill>
          <a:blip r:embed="rId3">
            <a:alphaModFix/>
          </a:blip>
          <a:stretch>
            <a:fillRect/>
          </a:stretch>
        </p:blipFill>
        <p:spPr>
          <a:xfrm>
            <a:off x="4433913" y="4539525"/>
            <a:ext cx="276174" cy="179300"/>
          </a:xfrm>
          <a:prstGeom prst="rect">
            <a:avLst/>
          </a:prstGeom>
          <a:noFill/>
          <a:ln>
            <a:noFill/>
          </a:ln>
        </p:spPr>
      </p:pic>
      <p:pic>
        <p:nvPicPr>
          <p:cNvPr id="325" name="Google Shape;325;p47"/>
          <p:cNvPicPr preferRelativeResize="0"/>
          <p:nvPr/>
        </p:nvPicPr>
        <p:blipFill>
          <a:blip r:embed="rId3">
            <a:alphaModFix/>
          </a:blip>
          <a:stretch>
            <a:fillRect/>
          </a:stretch>
        </p:blipFill>
        <p:spPr>
          <a:xfrm>
            <a:off x="5572175" y="4537300"/>
            <a:ext cx="276174" cy="17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REFERENCES</a:t>
            </a:r>
            <a:endParaRPr/>
          </a:p>
        </p:txBody>
      </p:sp>
      <p:sp>
        <p:nvSpPr>
          <p:cNvPr id="331" name="Google Shape;331;p48" title="[1]"/>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a:t>[1] 	</a:t>
            </a:r>
            <a:r>
              <a:rPr lang="en" sz="1450"/>
              <a:t>Yao, Haiyan, et al. "Deep spatial regression model for image crowd counting." arXiv  </a:t>
            </a:r>
            <a:endParaRPr sz="1450"/>
          </a:p>
          <a:p>
            <a:pPr marL="0" lvl="0" indent="457200" algn="l" rtl="0">
              <a:lnSpc>
                <a:spcPct val="90000"/>
              </a:lnSpc>
              <a:spcBef>
                <a:spcPts val="0"/>
              </a:spcBef>
              <a:spcAft>
                <a:spcPts val="0"/>
              </a:spcAft>
              <a:buNone/>
            </a:pPr>
            <a:r>
              <a:rPr lang="en" sz="1450"/>
              <a:t>preprint arXiv:1710.09757 (2017).</a:t>
            </a:r>
            <a:endParaRPr sz="1450"/>
          </a:p>
          <a:p>
            <a:pPr marL="0" lvl="0" indent="0" algn="l" rtl="0">
              <a:lnSpc>
                <a:spcPct val="90000"/>
              </a:lnSpc>
              <a:spcBef>
                <a:spcPts val="0"/>
              </a:spcBef>
              <a:spcAft>
                <a:spcPts val="0"/>
              </a:spcAft>
              <a:buNone/>
            </a:pPr>
            <a:r>
              <a:rPr lang="en"/>
              <a:t>[2] 	</a:t>
            </a:r>
            <a:r>
              <a:rPr lang="en" sz="1450"/>
              <a:t>J. Wang, L. Wang and F. Yang, "Counting Crowd with Fully Convolutional Networks," </a:t>
            </a:r>
            <a:endParaRPr sz="1450"/>
          </a:p>
          <a:p>
            <a:pPr marL="0" lvl="0" indent="457200" algn="l" rtl="0">
              <a:lnSpc>
                <a:spcPct val="90000"/>
              </a:lnSpc>
              <a:spcBef>
                <a:spcPts val="0"/>
              </a:spcBef>
              <a:spcAft>
                <a:spcPts val="0"/>
              </a:spcAft>
              <a:buNone/>
            </a:pPr>
            <a:r>
              <a:rPr lang="en" sz="1450"/>
              <a:t>2017 2nd International Conference on Multimedia and Image Processing (ICMIP), </a:t>
            </a:r>
            <a:endParaRPr sz="1450"/>
          </a:p>
          <a:p>
            <a:pPr marL="0" lvl="0" indent="457200" algn="l" rtl="0">
              <a:lnSpc>
                <a:spcPct val="90000"/>
              </a:lnSpc>
              <a:spcBef>
                <a:spcPts val="0"/>
              </a:spcBef>
              <a:spcAft>
                <a:spcPts val="0"/>
              </a:spcAft>
              <a:buNone/>
            </a:pPr>
            <a:r>
              <a:rPr lang="en" sz="1450"/>
              <a:t>Wuhan, 2017, pp. 210-214, doi: 10.1109/ICMIP.2017.25.</a:t>
            </a:r>
            <a:endParaRPr sz="1450"/>
          </a:p>
          <a:p>
            <a:pPr marL="0" lvl="0" indent="0" algn="l" rtl="0">
              <a:lnSpc>
                <a:spcPct val="90000"/>
              </a:lnSpc>
              <a:spcBef>
                <a:spcPts val="0"/>
              </a:spcBef>
              <a:spcAft>
                <a:spcPts val="0"/>
              </a:spcAft>
              <a:buNone/>
            </a:pPr>
            <a:r>
              <a:rPr lang="en"/>
              <a:t>[3] 	</a:t>
            </a:r>
            <a:r>
              <a:rPr lang="en" sz="1450"/>
              <a:t>Ryan, David, et al. "An evaluation of crowd counting methods, features and </a:t>
            </a:r>
            <a:endParaRPr sz="1450"/>
          </a:p>
          <a:p>
            <a:pPr marL="0" lvl="0" indent="457200" algn="l" rtl="0">
              <a:lnSpc>
                <a:spcPct val="90000"/>
              </a:lnSpc>
              <a:spcBef>
                <a:spcPts val="0"/>
              </a:spcBef>
              <a:spcAft>
                <a:spcPts val="0"/>
              </a:spcAft>
              <a:buNone/>
            </a:pPr>
            <a:r>
              <a:rPr lang="en" sz="1450"/>
              <a:t>regression models." Computer Vision and Image Understanding 130 (2015): 1-17.</a:t>
            </a:r>
            <a:endParaRPr/>
          </a:p>
          <a:p>
            <a:pPr marL="0" lvl="0" indent="0" algn="l" rtl="0">
              <a:lnSpc>
                <a:spcPct val="90000"/>
              </a:lnSpc>
              <a:spcBef>
                <a:spcPts val="0"/>
              </a:spcBef>
              <a:spcAft>
                <a:spcPts val="0"/>
              </a:spcAft>
              <a:buNone/>
            </a:pPr>
            <a:r>
              <a:rPr lang="en"/>
              <a:t>[4] 	</a:t>
            </a:r>
            <a:r>
              <a:rPr lang="en" sz="1450"/>
              <a:t>Li Yuhong, Xiaofan Zhang, and Deming Chen. "Csrnet: Dilated convolutional neural </a:t>
            </a:r>
            <a:endParaRPr sz="1450"/>
          </a:p>
          <a:p>
            <a:pPr marL="0" lvl="0" indent="457200" algn="l" rtl="0">
              <a:lnSpc>
                <a:spcPct val="90000"/>
              </a:lnSpc>
              <a:spcBef>
                <a:spcPts val="0"/>
              </a:spcBef>
              <a:spcAft>
                <a:spcPts val="0"/>
              </a:spcAft>
              <a:buNone/>
            </a:pPr>
            <a:r>
              <a:rPr lang="en" sz="1450"/>
              <a:t>networks for understanding the highly congested scenes."Proceedings of the IEEE </a:t>
            </a:r>
            <a:endParaRPr sz="1450"/>
          </a:p>
          <a:p>
            <a:pPr marL="457200" lvl="0" indent="0" algn="l" rtl="0">
              <a:lnSpc>
                <a:spcPct val="90000"/>
              </a:lnSpc>
              <a:spcBef>
                <a:spcPts val="0"/>
              </a:spcBef>
              <a:spcAft>
                <a:spcPts val="0"/>
              </a:spcAft>
              <a:buNone/>
            </a:pPr>
            <a:r>
              <a:rPr lang="en" sz="1450"/>
              <a:t>conference on computer vision and pattern recognition.” 2018.</a:t>
            </a:r>
            <a:endParaRPr sz="1450"/>
          </a:p>
          <a:p>
            <a:pPr marL="0" lvl="0" indent="0" algn="l" rtl="0">
              <a:lnSpc>
                <a:spcPct val="90000"/>
              </a:lnSpc>
              <a:spcBef>
                <a:spcPts val="0"/>
              </a:spcBef>
              <a:spcAft>
                <a:spcPts val="0"/>
              </a:spcAft>
              <a:buNone/>
            </a:pPr>
            <a:r>
              <a:rPr lang="en" sz="1450"/>
              <a:t>[5] 	Cong Zhang, Hongsheng Li, Xiaogang Wang, and Xiaokang Yang. Cross-scene </a:t>
            </a:r>
            <a:endParaRPr sz="1450"/>
          </a:p>
          <a:p>
            <a:pPr marL="0" lvl="0" indent="457200" algn="l" rtl="0">
              <a:lnSpc>
                <a:spcPct val="90000"/>
              </a:lnSpc>
              <a:spcBef>
                <a:spcPts val="0"/>
              </a:spcBef>
              <a:spcAft>
                <a:spcPts val="0"/>
              </a:spcAft>
              <a:buNone/>
            </a:pPr>
            <a:r>
              <a:rPr lang="en" sz="1450"/>
              <a:t>crowd counting via deep convolutional neural networks. In Proceedings of the IEEE </a:t>
            </a:r>
            <a:endParaRPr sz="1450"/>
          </a:p>
          <a:p>
            <a:pPr marL="0" lvl="0" indent="457200" algn="l" rtl="0">
              <a:lnSpc>
                <a:spcPct val="90000"/>
              </a:lnSpc>
              <a:spcBef>
                <a:spcPts val="0"/>
              </a:spcBef>
              <a:spcAft>
                <a:spcPts val="0"/>
              </a:spcAft>
              <a:buNone/>
            </a:pPr>
            <a:r>
              <a:rPr lang="en" sz="1450"/>
              <a:t>Conference on Computer Vision and Pattern Recognition, pages 833–841, 2015.</a:t>
            </a:r>
            <a:endParaRPr sz="1450"/>
          </a:p>
          <a:p>
            <a:pPr marL="0" lvl="0" indent="0" algn="l" rtl="0">
              <a:lnSpc>
                <a:spcPct val="90000"/>
              </a:lnSpc>
              <a:spcBef>
                <a:spcPts val="0"/>
              </a:spcBef>
              <a:spcAft>
                <a:spcPts val="0"/>
              </a:spcAft>
              <a:buNone/>
            </a:pPr>
            <a:endParaRPr sz="1450"/>
          </a:p>
          <a:p>
            <a:pPr marL="0" lvl="0" indent="0" algn="l" rtl="0">
              <a:lnSpc>
                <a:spcPct val="90000"/>
              </a:lnSpc>
              <a:spcBef>
                <a:spcPts val="0"/>
              </a:spcBef>
              <a:spcAft>
                <a:spcPts val="0"/>
              </a:spcAft>
              <a:buNone/>
            </a:pPr>
            <a:endParaRPr sz="14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2171700" y="573280"/>
            <a:ext cx="6458100" cy="969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REFERENCES</a:t>
            </a:r>
            <a:endParaRPr/>
          </a:p>
        </p:txBody>
      </p:sp>
      <p:sp>
        <p:nvSpPr>
          <p:cNvPr id="337" name="Google Shape;337;p49"/>
          <p:cNvSpPr txBox="1">
            <a:spLocks noGrp="1"/>
          </p:cNvSpPr>
          <p:nvPr>
            <p:ph type="body" idx="1"/>
          </p:nvPr>
        </p:nvSpPr>
        <p:spPr>
          <a:xfrm>
            <a:off x="514350" y="1645920"/>
            <a:ext cx="8115300" cy="301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450"/>
              <a:t>[6] 	@article{sindagi2020jhu-crowd++,</a:t>
            </a:r>
            <a:endParaRPr sz="1450"/>
          </a:p>
          <a:p>
            <a:pPr marL="457200" lvl="0" indent="0" algn="l" rtl="0">
              <a:spcBef>
                <a:spcPts val="0"/>
              </a:spcBef>
              <a:spcAft>
                <a:spcPts val="0"/>
              </a:spcAft>
              <a:buNone/>
            </a:pPr>
            <a:r>
              <a:rPr lang="en" sz="1450"/>
              <a:t>title={JHU-CROWD++: Large-Scale Crowd Counting Dataset and A Benchmark Method},</a:t>
            </a:r>
            <a:endParaRPr sz="1450"/>
          </a:p>
          <a:p>
            <a:pPr marL="457200" lvl="0" indent="0" algn="l" rtl="0">
              <a:spcBef>
                <a:spcPts val="0"/>
              </a:spcBef>
              <a:spcAft>
                <a:spcPts val="0"/>
              </a:spcAft>
              <a:buNone/>
            </a:pPr>
            <a:r>
              <a:rPr lang="en" sz="1450"/>
              <a:t>author={Sindagi, Vishwanath A and Yasarla, Rajeev and Patel, Vishal M},</a:t>
            </a:r>
            <a:endParaRPr sz="1450"/>
          </a:p>
          <a:p>
            <a:pPr marL="457200" lvl="0" indent="0" algn="l" rtl="0">
              <a:spcBef>
                <a:spcPts val="0"/>
              </a:spcBef>
              <a:spcAft>
                <a:spcPts val="0"/>
              </a:spcAft>
              <a:buNone/>
            </a:pPr>
            <a:r>
              <a:rPr lang="en" sz="1450"/>
              <a:t>journal={Technical Report},</a:t>
            </a:r>
            <a:endParaRPr sz="1450"/>
          </a:p>
          <a:p>
            <a:pPr marL="457200" lvl="0" indent="0" algn="l" rtl="0">
              <a:spcBef>
                <a:spcPts val="0"/>
              </a:spcBef>
              <a:spcAft>
                <a:spcPts val="0"/>
              </a:spcAft>
              <a:buNone/>
            </a:pPr>
            <a:r>
              <a:rPr lang="en" sz="1450"/>
              <a:t>year={2020}</a:t>
            </a:r>
            <a:endParaRPr sz="1450"/>
          </a:p>
          <a:p>
            <a:pPr marL="457200" lvl="0" indent="0" algn="l" rtl="0">
              <a:spcBef>
                <a:spcPts val="0"/>
              </a:spcBef>
              <a:spcAft>
                <a:spcPts val="0"/>
              </a:spcAft>
              <a:buClr>
                <a:schemeClr val="dk1"/>
              </a:buClr>
              <a:buSzPts val="1100"/>
              <a:buFont typeface="Arial"/>
              <a:buNone/>
            </a:pPr>
            <a:r>
              <a:rPr lang="en" sz="1450"/>
              <a:t>}</a:t>
            </a:r>
            <a:endParaRPr sz="1450"/>
          </a:p>
          <a:p>
            <a:pPr marL="0" lvl="0" indent="0" algn="l" rtl="0">
              <a:spcBef>
                <a:spcPts val="75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dirty="0"/>
              <a:t>INTRODUCTION</a:t>
            </a:r>
            <a:endParaRPr dirty="0"/>
          </a:p>
        </p:txBody>
      </p:sp>
      <p:sp>
        <p:nvSpPr>
          <p:cNvPr id="200" name="Google Shape;200;p32"/>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None/>
            </a:pPr>
            <a:r>
              <a:rPr lang="en" sz="1300" dirty="0">
                <a:solidFill>
                  <a:srgbClr val="FFFFFF"/>
                </a:solidFill>
              </a:rPr>
              <a:t>Crowd counting is the technique to count or give an estimate for the number of people in a large gathering from a picture or video like a surveillance feed.</a:t>
            </a:r>
          </a:p>
          <a:p>
            <a:pPr marL="0" lvl="0" indent="0" algn="l" rtl="0">
              <a:lnSpc>
                <a:spcPct val="135714"/>
              </a:lnSpc>
              <a:spcBef>
                <a:spcPts val="0"/>
              </a:spcBef>
              <a:spcAft>
                <a:spcPts val="0"/>
              </a:spcAft>
              <a:buClr>
                <a:schemeClr val="dk1"/>
              </a:buClr>
              <a:buSzPts val="1100"/>
              <a:buNone/>
            </a:pPr>
            <a:endParaRPr lang="en" sz="1300" dirty="0">
              <a:solidFill>
                <a:srgbClr val="FFFFFF"/>
              </a:solidFill>
            </a:endParaRPr>
          </a:p>
          <a:p>
            <a:pPr marL="0" indent="0">
              <a:lnSpc>
                <a:spcPct val="135714"/>
              </a:lnSpc>
              <a:spcBef>
                <a:spcPts val="0"/>
              </a:spcBef>
              <a:buClr>
                <a:schemeClr val="dk1"/>
              </a:buClr>
              <a:buSzPts val="1100"/>
              <a:buNone/>
            </a:pPr>
            <a:r>
              <a:rPr lang="en-US" sz="1300" dirty="0"/>
              <a:t>We developed an algorithm that estimates the number of people in an image. </a:t>
            </a:r>
          </a:p>
          <a:p>
            <a:pPr marL="0" lvl="0" indent="0" algn="l" rtl="0">
              <a:lnSpc>
                <a:spcPct val="135714"/>
              </a:lnSpc>
              <a:spcBef>
                <a:spcPts val="0"/>
              </a:spcBef>
              <a:spcAft>
                <a:spcPts val="0"/>
              </a:spcAft>
              <a:buClr>
                <a:schemeClr val="dk1"/>
              </a:buClr>
              <a:buSzPts val="1100"/>
              <a:buNone/>
            </a:pPr>
            <a:endParaRPr sz="1300" dirty="0">
              <a:solidFill>
                <a:srgbClr val="FFFFFF"/>
              </a:solidFill>
            </a:endParaRPr>
          </a:p>
          <a:p>
            <a:pPr marL="0" lvl="0" indent="0" algn="l" rtl="0">
              <a:lnSpc>
                <a:spcPct val="135714"/>
              </a:lnSpc>
              <a:spcBef>
                <a:spcPts val="0"/>
              </a:spcBef>
              <a:spcAft>
                <a:spcPts val="0"/>
              </a:spcAft>
              <a:buClr>
                <a:schemeClr val="dk1"/>
              </a:buClr>
              <a:buSzPts val="1100"/>
              <a:buNone/>
            </a:pPr>
            <a:r>
              <a:rPr lang="en" sz="1300" dirty="0">
                <a:solidFill>
                  <a:srgbClr val="FFFFFF"/>
                </a:solidFill>
              </a:rPr>
              <a:t>The main purpose of this </a:t>
            </a:r>
            <a:r>
              <a:rPr lang="en" sz="1300" dirty="0" err="1">
                <a:solidFill>
                  <a:srgbClr val="FFFFFF"/>
                </a:solidFill>
              </a:rPr>
              <a:t>projec</a:t>
            </a:r>
            <a:r>
              <a:rPr lang="en-US" sz="1300" dirty="0">
                <a:solidFill>
                  <a:srgbClr val="FFFFFF"/>
                </a:solidFill>
              </a:rPr>
              <a:t>t</a:t>
            </a:r>
            <a:r>
              <a:rPr lang="en" sz="1300" dirty="0">
                <a:solidFill>
                  <a:srgbClr val="FFFFFF"/>
                </a:solidFill>
              </a:rPr>
              <a:t> is analyzing and estimating the number of people who attend a session or a public event. This will help to understand what kind of sessions attract larger crowds and which do not.</a:t>
            </a:r>
            <a:endParaRPr sz="1300" dirty="0">
              <a:solidFill>
                <a:srgbClr val="FFFFFF"/>
              </a:solidFill>
              <a:latin typeface="Courier New"/>
              <a:ea typeface="Courier New"/>
              <a:cs typeface="Courier New"/>
              <a:sym typeface="Courier New"/>
            </a:endParaRPr>
          </a:p>
          <a:p>
            <a:pPr marL="171450" lvl="0" indent="-66675" algn="l" rtl="0">
              <a:lnSpc>
                <a:spcPct val="90000"/>
              </a:lnSpc>
              <a:spcBef>
                <a:spcPts val="0"/>
              </a:spcBef>
              <a:spcAft>
                <a:spcPts val="0"/>
              </a:spcAft>
              <a:buClr>
                <a:schemeClr val="lt1"/>
              </a:buClr>
              <a:buSzPts val="165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dirty="0"/>
              <a:t>Use Cases</a:t>
            </a:r>
            <a:endParaRPr dirty="0"/>
          </a:p>
        </p:txBody>
      </p:sp>
      <p:sp>
        <p:nvSpPr>
          <p:cNvPr id="206" name="Google Shape;206;p33"/>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indent="0">
              <a:spcBef>
                <a:spcPts val="0"/>
              </a:spcBef>
              <a:buNone/>
            </a:pPr>
            <a:endParaRPr sz="1300" dirty="0"/>
          </a:p>
          <a:p>
            <a:pPr marL="146050" lvl="0" indent="0" algn="l" rtl="0">
              <a:lnSpc>
                <a:spcPct val="135714"/>
              </a:lnSpc>
              <a:spcBef>
                <a:spcPts val="0"/>
              </a:spcBef>
              <a:spcAft>
                <a:spcPts val="0"/>
              </a:spcAft>
              <a:buClr>
                <a:srgbClr val="FFFFFF"/>
              </a:buClr>
              <a:buSzPts val="1300"/>
              <a:buNone/>
            </a:pPr>
            <a:r>
              <a:rPr lang="en" sz="1300" dirty="0">
                <a:solidFill>
                  <a:srgbClr val="FFFFFF"/>
                </a:solidFill>
              </a:rPr>
              <a:t>Knowing the estimate of the number of people present in an area is of vital importance in the field of advertisements as it helps to get a count of an average number of eyeballs on each ad, like in a football match with tons of ads from sponsors. Another use case is in shops which will help them estimate their flow of customers and help in product placement.</a:t>
            </a:r>
            <a:endParaRPr sz="1300" dirty="0">
              <a:solidFill>
                <a:srgbClr val="FFFFFF"/>
              </a:solidFill>
            </a:endParaRPr>
          </a:p>
          <a:p>
            <a:pPr indent="0">
              <a:lnSpc>
                <a:spcPct val="135714"/>
              </a:lnSpc>
              <a:spcBef>
                <a:spcPts val="0"/>
              </a:spcBef>
              <a:buNone/>
            </a:pPr>
            <a:endParaRPr sz="1300" dirty="0">
              <a:solidFill>
                <a:srgbClr val="FFFFFF"/>
              </a:solidFill>
            </a:endParaRPr>
          </a:p>
          <a:p>
            <a:pPr marL="139700" lvl="0" indent="0" algn="l" rtl="0">
              <a:lnSpc>
                <a:spcPct val="135714"/>
              </a:lnSpc>
              <a:spcBef>
                <a:spcPts val="0"/>
              </a:spcBef>
              <a:spcAft>
                <a:spcPts val="0"/>
              </a:spcAft>
              <a:buClr>
                <a:srgbClr val="FFFFFF"/>
              </a:buClr>
              <a:buSzPts val="1400"/>
              <a:buNone/>
            </a:pPr>
            <a:r>
              <a:rPr lang="en" sz="1300" dirty="0">
                <a:solidFill>
                  <a:srgbClr val="FFFFFF"/>
                </a:solidFill>
              </a:rPr>
              <a:t>It also plays a major role in disaster management and maintaining public safety like preventing overcrowding, stampedes and planning evacuation routes in case of emergencies. Some of the main challenges with crowd counting are occlusion (blockage or obstruction of view), clutter, irregular object distribution and varying </a:t>
            </a:r>
            <a:r>
              <a:rPr lang="en" sz="1400" dirty="0">
                <a:solidFill>
                  <a:srgbClr val="FFFFFF"/>
                </a:solidFill>
              </a:rPr>
              <a:t>illumination.</a:t>
            </a:r>
            <a:endParaRPr sz="1400" dirty="0">
              <a:solidFill>
                <a:srgbClr val="FFFFFF"/>
              </a:solidFill>
            </a:endParaRPr>
          </a:p>
          <a:p>
            <a:pPr marL="171450" lvl="0" indent="-66675" algn="l" rtl="0">
              <a:lnSpc>
                <a:spcPct val="90000"/>
              </a:lnSpc>
              <a:spcBef>
                <a:spcPts val="0"/>
              </a:spcBef>
              <a:spcAft>
                <a:spcPts val="0"/>
              </a:spcAft>
              <a:buClr>
                <a:schemeClr val="lt1"/>
              </a:buClr>
              <a:buSzPts val="1650"/>
              <a:buNone/>
            </a:pP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LITERATURE SURVEY</a:t>
            </a:r>
            <a:endParaRPr/>
          </a:p>
        </p:txBody>
      </p:sp>
      <p:sp>
        <p:nvSpPr>
          <p:cNvPr id="212" name="Google Shape;212;p34"/>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None/>
            </a:pPr>
            <a:r>
              <a:rPr lang="en" sz="1300">
                <a:solidFill>
                  <a:srgbClr val="FFFFFF"/>
                </a:solidFill>
              </a:rPr>
              <a:t>[1] is based on CNN and LSTM. High level features are extracted from pre-trained CNN. Then the features are used to regress the local counts with a LSTM structure which takes the spatial information into consideration. The final global count is obtained by a sum of the local patches.</a:t>
            </a:r>
            <a:endParaRPr sz="1300">
              <a:solidFill>
                <a:srgbClr val="FFFFFF"/>
              </a:solidFill>
            </a:endParaRPr>
          </a:p>
          <a:p>
            <a:pPr marL="0" lvl="0" indent="0" algn="l" rtl="0">
              <a:lnSpc>
                <a:spcPct val="135714"/>
              </a:lnSpc>
              <a:spcBef>
                <a:spcPts val="0"/>
              </a:spcBef>
              <a:spcAft>
                <a:spcPts val="0"/>
              </a:spcAft>
              <a:buClr>
                <a:schemeClr val="dk1"/>
              </a:buClr>
              <a:buSzPts val="1100"/>
              <a:buNone/>
            </a:pPr>
            <a:endParaRPr sz="1300">
              <a:solidFill>
                <a:srgbClr val="FFFFFF"/>
              </a:solidFill>
            </a:endParaRPr>
          </a:p>
          <a:p>
            <a:pPr marL="0" lvl="0" indent="0" algn="l" rtl="0">
              <a:lnSpc>
                <a:spcPct val="135714"/>
              </a:lnSpc>
              <a:spcBef>
                <a:spcPts val="0"/>
              </a:spcBef>
              <a:spcAft>
                <a:spcPts val="0"/>
              </a:spcAft>
              <a:buClr>
                <a:schemeClr val="dk1"/>
              </a:buClr>
              <a:buSzPts val="1100"/>
              <a:buNone/>
            </a:pPr>
            <a:r>
              <a:rPr lang="en" sz="1300">
                <a:solidFill>
                  <a:srgbClr val="FFFFFF"/>
                </a:solidFill>
              </a:rPr>
              <a:t>[2] is based on Fully Convolutional Neural Network model (FCN). This paper talks about the different algorithms in crowd counting such as detection based counting, global regression based methods and density estimation that counts by integrating density map. </a:t>
            </a:r>
            <a:endParaRPr sz="1300">
              <a:solidFill>
                <a:srgbClr val="FFFFFF"/>
              </a:solidFill>
            </a:endParaRPr>
          </a:p>
          <a:p>
            <a:pPr marL="0" lvl="0" indent="0" algn="l" rtl="0">
              <a:lnSpc>
                <a:spcPct val="135714"/>
              </a:lnSpc>
              <a:spcBef>
                <a:spcPts val="0"/>
              </a:spcBef>
              <a:spcAft>
                <a:spcPts val="0"/>
              </a:spcAft>
              <a:buClr>
                <a:schemeClr val="dk1"/>
              </a:buClr>
              <a:buSzPts val="1100"/>
              <a:buNone/>
            </a:pPr>
            <a:endParaRPr sz="1300">
              <a:solidFill>
                <a:srgbClr val="FFFFFF"/>
              </a:solidFill>
            </a:endParaRPr>
          </a:p>
          <a:p>
            <a:pPr marL="0" lvl="0" indent="0" algn="l" rtl="0">
              <a:lnSpc>
                <a:spcPct val="135714"/>
              </a:lnSpc>
              <a:spcBef>
                <a:spcPts val="0"/>
              </a:spcBef>
              <a:spcAft>
                <a:spcPts val="0"/>
              </a:spcAft>
              <a:buClr>
                <a:schemeClr val="dk1"/>
              </a:buClr>
              <a:buSzPts val="1100"/>
              <a:buNone/>
            </a:pPr>
            <a:r>
              <a:rPr lang="en" sz="1300">
                <a:solidFill>
                  <a:srgbClr val="FFFFFF"/>
                </a:solidFill>
              </a:rPr>
              <a:t>[3] presents an evaluation of different approaches to crowd counting. This paper compares holistic, local and histogram based approaches across five public datasets and contrasts it with regression models. The regression models evaluated were Gaussian Process Regression (GPR), linear regression, K Nearest Neighbour (KNN) and Neural Network (NN). </a:t>
            </a:r>
            <a:endParaRPr sz="1300">
              <a:solidFill>
                <a:srgbClr val="FFFFFF"/>
              </a:solidFill>
            </a:endParaRPr>
          </a:p>
          <a:p>
            <a:pPr marL="0" lvl="0" indent="0" algn="l" rtl="0">
              <a:lnSpc>
                <a:spcPct val="135714"/>
              </a:lnSpc>
              <a:spcBef>
                <a:spcPts val="0"/>
              </a:spcBef>
              <a:spcAft>
                <a:spcPts val="0"/>
              </a:spcAft>
              <a:buClr>
                <a:schemeClr val="dk1"/>
              </a:buClr>
              <a:buSzPts val="1100"/>
              <a:buNone/>
            </a:pPr>
            <a:endParaRPr sz="1300">
              <a:solidFill>
                <a:srgbClr val="FFFFFF"/>
              </a:solidFill>
            </a:endParaRPr>
          </a:p>
          <a:p>
            <a:pPr marL="0" lvl="0" indent="0" algn="l" rtl="0">
              <a:lnSpc>
                <a:spcPct val="135714"/>
              </a:lnSpc>
              <a:spcBef>
                <a:spcPts val="0"/>
              </a:spcBef>
              <a:spcAft>
                <a:spcPts val="0"/>
              </a:spcAft>
              <a:buClr>
                <a:schemeClr val="dk1"/>
              </a:buClr>
              <a:buSzPts val="1100"/>
              <a:buFont typeface="Arial"/>
              <a:buNone/>
            </a:pPr>
            <a:endParaRPr sz="1300">
              <a:solidFill>
                <a:srgbClr val="FFFFFF"/>
              </a:solidFill>
            </a:endParaRPr>
          </a:p>
          <a:p>
            <a:pPr marL="171450" lvl="0" indent="-66675" algn="l" rtl="0">
              <a:lnSpc>
                <a:spcPct val="90000"/>
              </a:lnSpc>
              <a:spcBef>
                <a:spcPts val="0"/>
              </a:spcBef>
              <a:spcAft>
                <a:spcPts val="0"/>
              </a:spcAft>
              <a:buClr>
                <a:schemeClr val="lt1"/>
              </a:buClr>
              <a:buSzPts val="165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LITERATURE SURVEY</a:t>
            </a:r>
            <a:endParaRPr/>
          </a:p>
        </p:txBody>
      </p:sp>
      <p:sp>
        <p:nvSpPr>
          <p:cNvPr id="218" name="Google Shape;218;p35"/>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171450" lvl="0" indent="-66675" algn="l" rtl="0">
              <a:lnSpc>
                <a:spcPct val="115000"/>
              </a:lnSpc>
              <a:spcBef>
                <a:spcPts val="0"/>
              </a:spcBef>
              <a:spcAft>
                <a:spcPts val="0"/>
              </a:spcAft>
              <a:buClr>
                <a:schemeClr val="lt1"/>
              </a:buClr>
              <a:buSzPts val="1650"/>
              <a:buNone/>
            </a:pPr>
            <a:r>
              <a:rPr lang="en"/>
              <a:t>[4] </a:t>
            </a:r>
            <a:r>
              <a:rPr lang="en" sz="1300">
                <a:solidFill>
                  <a:srgbClr val="FFFFFF"/>
                </a:solidFill>
              </a:rPr>
              <a:t>proposes a network for Congested Scene Recognition called CSRNet to provide a data-driven and deep learning method that can understand highly congested scenes and provide an estimate of the crowd density by using high-quality density maps. The CSRNet model comprises of two major components: a convolutional neural network (CNN) as the front-end for 2D feature extraction and a dilated CNN for the back-end, which uses dilated kernels to deliver larger reception fields and to replace pooling operations. </a:t>
            </a:r>
            <a:endParaRPr sz="1300">
              <a:solidFill>
                <a:srgbClr val="FFFFFF"/>
              </a:solidFill>
            </a:endParaRPr>
          </a:p>
          <a:p>
            <a:pPr marL="171450" lvl="0" indent="-66675" algn="l" rtl="0">
              <a:lnSpc>
                <a:spcPct val="115000"/>
              </a:lnSpc>
              <a:spcBef>
                <a:spcPts val="0"/>
              </a:spcBef>
              <a:spcAft>
                <a:spcPts val="0"/>
              </a:spcAft>
              <a:buClr>
                <a:schemeClr val="lt1"/>
              </a:buClr>
              <a:buSzPts val="1650"/>
              <a:buNone/>
            </a:pPr>
            <a:endParaRPr sz="1300">
              <a:solidFill>
                <a:srgbClr val="FFFFFF"/>
              </a:solidFill>
            </a:endParaRPr>
          </a:p>
          <a:p>
            <a:pPr marL="0" lvl="0" indent="0" algn="l" rtl="0">
              <a:lnSpc>
                <a:spcPct val="115000"/>
              </a:lnSpc>
              <a:spcBef>
                <a:spcPts val="0"/>
              </a:spcBef>
              <a:spcAft>
                <a:spcPts val="0"/>
              </a:spcAft>
              <a:buClr>
                <a:schemeClr val="lt1"/>
              </a:buClr>
              <a:buSzPts val="1650"/>
              <a:buNone/>
            </a:pPr>
            <a:r>
              <a:rPr lang="en" sz="1300">
                <a:solidFill>
                  <a:srgbClr val="FFFFFF"/>
                </a:solidFill>
              </a:rPr>
              <a:t>Our project is based on the above reference paper. We will discuss about the approaches more in the upcoming slides.</a:t>
            </a:r>
            <a:endParaRPr sz="1300">
              <a:solidFill>
                <a:srgbClr val="FFFFFF"/>
              </a:solidFill>
            </a:endParaRPr>
          </a:p>
          <a:p>
            <a:pPr marL="171450" lvl="0" indent="-66675" algn="l" rtl="0">
              <a:lnSpc>
                <a:spcPct val="90000"/>
              </a:lnSpc>
              <a:spcBef>
                <a:spcPts val="0"/>
              </a:spcBef>
              <a:spcAft>
                <a:spcPts val="0"/>
              </a:spcAft>
              <a:buClr>
                <a:schemeClr val="lt1"/>
              </a:buClr>
              <a:buSzPts val="165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DATASET EXPLANATION</a:t>
            </a:r>
            <a:endParaRPr/>
          </a:p>
        </p:txBody>
      </p:sp>
      <p:sp>
        <p:nvSpPr>
          <p:cNvPr id="224" name="Google Shape;224;p36"/>
          <p:cNvSpPr txBox="1">
            <a:spLocks noGrp="1"/>
          </p:cNvSpPr>
          <p:nvPr>
            <p:ph type="body" idx="1"/>
          </p:nvPr>
        </p:nvSpPr>
        <p:spPr>
          <a:xfrm>
            <a:off x="514350" y="1645925"/>
            <a:ext cx="3966600" cy="3018000"/>
          </a:xfrm>
          <a:prstGeom prst="rect">
            <a:avLst/>
          </a:prstGeom>
          <a:noFill/>
          <a:ln>
            <a:noFill/>
          </a:ln>
        </p:spPr>
        <p:txBody>
          <a:bodyPr spcFirstLastPara="1" wrap="square" lIns="91425" tIns="45700" rIns="91425" bIns="45700" anchor="t" anchorCtr="0">
            <a:noAutofit/>
          </a:bodyPr>
          <a:lstStyle/>
          <a:p>
            <a:pPr marL="171450" lvl="0" indent="-66675" algn="just" rtl="0">
              <a:lnSpc>
                <a:spcPct val="90000"/>
              </a:lnSpc>
              <a:spcBef>
                <a:spcPts val="0"/>
              </a:spcBef>
              <a:spcAft>
                <a:spcPts val="0"/>
              </a:spcAft>
              <a:buClr>
                <a:schemeClr val="lt1"/>
              </a:buClr>
              <a:buSzPts val="1650"/>
              <a:buNone/>
            </a:pPr>
            <a:r>
              <a:rPr lang="en"/>
              <a:t>We used two datasets</a:t>
            </a:r>
            <a:endParaRPr/>
          </a:p>
          <a:p>
            <a:pPr marL="171450" lvl="0" indent="-66675" algn="just" rtl="0">
              <a:lnSpc>
                <a:spcPct val="90000"/>
              </a:lnSpc>
              <a:spcBef>
                <a:spcPts val="0"/>
              </a:spcBef>
              <a:spcAft>
                <a:spcPts val="0"/>
              </a:spcAft>
              <a:buClr>
                <a:schemeClr val="lt1"/>
              </a:buClr>
              <a:buSzPts val="1650"/>
              <a:buNone/>
            </a:pPr>
            <a:endParaRPr/>
          </a:p>
          <a:p>
            <a:pPr marL="171450" lvl="0" indent="-66675" algn="just" rtl="0">
              <a:lnSpc>
                <a:spcPct val="90000"/>
              </a:lnSpc>
              <a:spcBef>
                <a:spcPts val="0"/>
              </a:spcBef>
              <a:spcAft>
                <a:spcPts val="0"/>
              </a:spcAft>
              <a:buClr>
                <a:schemeClr val="lt1"/>
              </a:buClr>
              <a:buSzPts val="1650"/>
              <a:buNone/>
            </a:pPr>
            <a:r>
              <a:rPr lang="en" i="1" u="sng"/>
              <a:t>Shanghai-Tech Dataset </a:t>
            </a:r>
            <a:r>
              <a:rPr lang="en" i="1" u="sng">
                <a:solidFill>
                  <a:schemeClr val="hlink"/>
                </a:solidFill>
                <a:hlinkClick r:id="rId3"/>
              </a:rPr>
              <a:t>[link]</a:t>
            </a:r>
            <a:endParaRPr i="1" u="sng"/>
          </a:p>
          <a:p>
            <a:pPr marL="171450" lvl="0" indent="-66675" algn="just" rtl="0">
              <a:lnSpc>
                <a:spcPct val="90000"/>
              </a:lnSpc>
              <a:spcBef>
                <a:spcPts val="0"/>
              </a:spcBef>
              <a:spcAft>
                <a:spcPts val="0"/>
              </a:spcAft>
              <a:buClr>
                <a:schemeClr val="lt1"/>
              </a:buClr>
              <a:buSzPts val="1650"/>
              <a:buNone/>
            </a:pPr>
            <a:endParaRPr i="1" u="sng"/>
          </a:p>
          <a:p>
            <a:pPr marL="171450" lvl="0" indent="-66675" algn="just" rtl="0">
              <a:lnSpc>
                <a:spcPct val="90000"/>
              </a:lnSpc>
              <a:spcBef>
                <a:spcPts val="0"/>
              </a:spcBef>
              <a:spcAft>
                <a:spcPts val="0"/>
              </a:spcAft>
              <a:buClr>
                <a:schemeClr val="lt1"/>
              </a:buClr>
              <a:buSzPts val="1650"/>
              <a:buNone/>
            </a:pPr>
            <a:r>
              <a:rPr lang="en" sz="1350" i="1"/>
              <a:t>Consists of highly congested scenes and sparse crowd scenes taken from the streets of Shanghai [5].</a:t>
            </a:r>
            <a:endParaRPr sz="1350" i="1"/>
          </a:p>
          <a:p>
            <a:pPr marL="171450" lvl="0" indent="-66675" algn="just" rtl="0">
              <a:lnSpc>
                <a:spcPct val="90000"/>
              </a:lnSpc>
              <a:spcBef>
                <a:spcPts val="0"/>
              </a:spcBef>
              <a:spcAft>
                <a:spcPts val="0"/>
              </a:spcAft>
              <a:buClr>
                <a:schemeClr val="lt1"/>
              </a:buClr>
              <a:buSzPts val="1650"/>
              <a:buNone/>
            </a:pPr>
            <a:endParaRPr i="1"/>
          </a:p>
          <a:p>
            <a:pPr marL="457200" marR="0" lvl="0" indent="-342900" algn="just" rtl="0">
              <a:lnSpc>
                <a:spcPct val="90000"/>
              </a:lnSpc>
              <a:spcBef>
                <a:spcPts val="0"/>
              </a:spcBef>
              <a:spcAft>
                <a:spcPts val="0"/>
              </a:spcAft>
              <a:buSzPts val="1800"/>
              <a:buChar char="•"/>
            </a:pPr>
            <a:r>
              <a:rPr lang="en" sz="1250"/>
              <a:t>total of 1198 annotated images</a:t>
            </a:r>
            <a:endParaRPr sz="1250"/>
          </a:p>
          <a:p>
            <a:pPr marL="457200" marR="0" lvl="0" indent="-342900" algn="just" rtl="0">
              <a:lnSpc>
                <a:spcPct val="90000"/>
              </a:lnSpc>
              <a:spcBef>
                <a:spcPts val="0"/>
              </a:spcBef>
              <a:spcAft>
                <a:spcPts val="0"/>
              </a:spcAft>
              <a:buSzPts val="1800"/>
              <a:buChar char="•"/>
            </a:pPr>
            <a:r>
              <a:rPr lang="en" sz="1250"/>
              <a:t>combined total of 330,165 people</a:t>
            </a:r>
            <a:endParaRPr sz="1250"/>
          </a:p>
          <a:p>
            <a:pPr marL="457200" marR="0" lvl="0" indent="-342900" algn="just" rtl="0">
              <a:lnSpc>
                <a:spcPct val="90000"/>
              </a:lnSpc>
              <a:spcBef>
                <a:spcPts val="0"/>
              </a:spcBef>
              <a:spcAft>
                <a:spcPts val="0"/>
              </a:spcAft>
              <a:buSzPts val="1800"/>
              <a:buChar char="•"/>
            </a:pPr>
            <a:r>
              <a:rPr lang="en" sz="1250"/>
              <a:t>has two parts split into train &amp; test set:</a:t>
            </a:r>
            <a:endParaRPr sz="1250"/>
          </a:p>
          <a:p>
            <a:pPr marL="914400" marR="0" lvl="1" indent="-307975" algn="just" rtl="0">
              <a:lnSpc>
                <a:spcPct val="90000"/>
              </a:lnSpc>
              <a:spcBef>
                <a:spcPts val="0"/>
              </a:spcBef>
              <a:spcAft>
                <a:spcPts val="0"/>
              </a:spcAft>
              <a:buSzPts val="1250"/>
              <a:buChar char="•"/>
            </a:pPr>
            <a:r>
              <a:rPr lang="en" sz="1250"/>
              <a:t>Part_A: 482 images</a:t>
            </a:r>
            <a:endParaRPr sz="1250"/>
          </a:p>
          <a:p>
            <a:pPr marL="914400" marR="0" lvl="1" indent="-307975" algn="just" rtl="0">
              <a:lnSpc>
                <a:spcPct val="90000"/>
              </a:lnSpc>
              <a:spcBef>
                <a:spcPts val="0"/>
              </a:spcBef>
              <a:spcAft>
                <a:spcPts val="0"/>
              </a:spcAft>
              <a:buSzPts val="1250"/>
              <a:buChar char="•"/>
            </a:pPr>
            <a:r>
              <a:rPr lang="en" sz="1250"/>
              <a:t>Part_B: 716 images</a:t>
            </a:r>
            <a:endParaRPr sz="1250"/>
          </a:p>
        </p:txBody>
      </p:sp>
      <p:sp>
        <p:nvSpPr>
          <p:cNvPr id="225" name="Google Shape;225;p36"/>
          <p:cNvSpPr txBox="1">
            <a:spLocks noGrp="1"/>
          </p:cNvSpPr>
          <p:nvPr>
            <p:ph type="body" idx="1"/>
          </p:nvPr>
        </p:nvSpPr>
        <p:spPr>
          <a:xfrm>
            <a:off x="4764125" y="1645925"/>
            <a:ext cx="3966600" cy="3018000"/>
          </a:xfrm>
          <a:prstGeom prst="rect">
            <a:avLst/>
          </a:prstGeom>
          <a:noFill/>
          <a:ln>
            <a:noFill/>
          </a:ln>
        </p:spPr>
        <p:txBody>
          <a:bodyPr spcFirstLastPara="1" wrap="square" lIns="91425" tIns="45700" rIns="91425" bIns="45700" anchor="t" anchorCtr="0">
            <a:noAutofit/>
          </a:bodyPr>
          <a:lstStyle/>
          <a:p>
            <a:pPr marL="171450" lvl="0" indent="-66675" algn="just" rtl="0">
              <a:lnSpc>
                <a:spcPct val="90000"/>
              </a:lnSpc>
              <a:spcBef>
                <a:spcPts val="0"/>
              </a:spcBef>
              <a:spcAft>
                <a:spcPts val="0"/>
              </a:spcAft>
              <a:buClr>
                <a:schemeClr val="lt1"/>
              </a:buClr>
              <a:buSzPts val="1650"/>
              <a:buNone/>
            </a:pPr>
            <a:endParaRPr/>
          </a:p>
          <a:p>
            <a:pPr marL="171450" lvl="0" indent="-66675" algn="just" rtl="0">
              <a:lnSpc>
                <a:spcPct val="90000"/>
              </a:lnSpc>
              <a:spcBef>
                <a:spcPts val="0"/>
              </a:spcBef>
              <a:spcAft>
                <a:spcPts val="0"/>
              </a:spcAft>
              <a:buClr>
                <a:schemeClr val="lt1"/>
              </a:buClr>
              <a:buSzPts val="1650"/>
              <a:buNone/>
            </a:pPr>
            <a:endParaRPr/>
          </a:p>
          <a:p>
            <a:pPr marL="171450" lvl="0" indent="-66675" algn="just" rtl="0">
              <a:lnSpc>
                <a:spcPct val="90000"/>
              </a:lnSpc>
              <a:spcBef>
                <a:spcPts val="0"/>
              </a:spcBef>
              <a:spcAft>
                <a:spcPts val="0"/>
              </a:spcAft>
              <a:buClr>
                <a:schemeClr val="lt1"/>
              </a:buClr>
              <a:buSzPts val="1650"/>
              <a:buNone/>
            </a:pPr>
            <a:r>
              <a:rPr lang="en" u="sng"/>
              <a:t>JHU-Crowd++ Dataset </a:t>
            </a:r>
            <a:r>
              <a:rPr lang="en" u="sng">
                <a:solidFill>
                  <a:schemeClr val="hlink"/>
                </a:solidFill>
                <a:hlinkClick r:id="rId4"/>
              </a:rPr>
              <a:t>[link]</a:t>
            </a:r>
            <a:endParaRPr u="sng"/>
          </a:p>
          <a:p>
            <a:pPr marL="171450" lvl="0" indent="-66675" algn="just" rtl="0">
              <a:lnSpc>
                <a:spcPct val="90000"/>
              </a:lnSpc>
              <a:spcBef>
                <a:spcPts val="0"/>
              </a:spcBef>
              <a:spcAft>
                <a:spcPts val="0"/>
              </a:spcAft>
              <a:buClr>
                <a:schemeClr val="lt1"/>
              </a:buClr>
              <a:buSzPts val="1650"/>
              <a:buNone/>
            </a:pPr>
            <a:endParaRPr/>
          </a:p>
          <a:p>
            <a:pPr marL="171450" lvl="0" indent="-66675" algn="just" rtl="0">
              <a:lnSpc>
                <a:spcPct val="90000"/>
              </a:lnSpc>
              <a:spcBef>
                <a:spcPts val="0"/>
              </a:spcBef>
              <a:spcAft>
                <a:spcPts val="0"/>
              </a:spcAft>
              <a:buClr>
                <a:schemeClr val="lt1"/>
              </a:buClr>
              <a:buSzPts val="1650"/>
              <a:buNone/>
            </a:pPr>
            <a:r>
              <a:rPr lang="en" sz="1350" i="1"/>
              <a:t>Consists of a diverse set of conditions and various geographical locations [6].</a:t>
            </a:r>
            <a:endParaRPr/>
          </a:p>
          <a:p>
            <a:pPr marL="171450" lvl="0" indent="-66675" algn="just" rtl="0">
              <a:lnSpc>
                <a:spcPct val="90000"/>
              </a:lnSpc>
              <a:spcBef>
                <a:spcPts val="0"/>
              </a:spcBef>
              <a:spcAft>
                <a:spcPts val="0"/>
              </a:spcAft>
              <a:buClr>
                <a:schemeClr val="lt1"/>
              </a:buClr>
              <a:buSzPts val="1650"/>
              <a:buNone/>
            </a:pPr>
            <a:endParaRPr/>
          </a:p>
          <a:p>
            <a:pPr marL="457200" lvl="0" indent="-342900" algn="just" rtl="0">
              <a:lnSpc>
                <a:spcPct val="90000"/>
              </a:lnSpc>
              <a:spcBef>
                <a:spcPts val="0"/>
              </a:spcBef>
              <a:spcAft>
                <a:spcPts val="0"/>
              </a:spcAft>
              <a:buSzPts val="1800"/>
              <a:buChar char="•"/>
            </a:pPr>
            <a:r>
              <a:rPr lang="en" sz="1250"/>
              <a:t> total of 4732 images</a:t>
            </a:r>
            <a:endParaRPr sz="1250"/>
          </a:p>
          <a:p>
            <a:pPr marL="457200" marR="0" lvl="0" indent="-342900" algn="just" rtl="0">
              <a:lnSpc>
                <a:spcPct val="90000"/>
              </a:lnSpc>
              <a:spcBef>
                <a:spcPts val="0"/>
              </a:spcBef>
              <a:spcAft>
                <a:spcPts val="0"/>
              </a:spcAft>
              <a:buSzPts val="1800"/>
              <a:buChar char="•"/>
            </a:pPr>
            <a:r>
              <a:rPr lang="en" sz="1250"/>
              <a:t>1.51 million annotations</a:t>
            </a:r>
            <a:endParaRPr sz="1250"/>
          </a:p>
          <a:p>
            <a:pPr marL="457200" marR="0" lvl="0" indent="-342900" algn="just" rtl="0">
              <a:lnSpc>
                <a:spcPct val="90000"/>
              </a:lnSpc>
              <a:spcBef>
                <a:spcPts val="0"/>
              </a:spcBef>
              <a:spcAft>
                <a:spcPts val="0"/>
              </a:spcAft>
              <a:buSzPts val="1800"/>
              <a:buChar char="•"/>
            </a:pPr>
            <a:r>
              <a:rPr lang="en" sz="1250"/>
              <a:t>samples in train, val and test split are 2272, 500, 1600 respectively. </a:t>
            </a:r>
            <a:endParaRPr sz="1250"/>
          </a:p>
          <a:p>
            <a:pPr marL="457200" marR="0" lvl="0" indent="0" algn="just" rtl="0">
              <a:lnSpc>
                <a:spcPct val="90000"/>
              </a:lnSpc>
              <a:spcBef>
                <a:spcPts val="0"/>
              </a:spcBef>
              <a:spcAft>
                <a:spcPts val="0"/>
              </a:spcAft>
              <a:buNone/>
            </a:pPr>
            <a:endParaRPr sz="1200">
              <a:solidFill>
                <a:srgbClr val="212121"/>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OUR APPROACH</a:t>
            </a:r>
            <a:endParaRPr/>
          </a:p>
        </p:txBody>
      </p:sp>
      <p:sp>
        <p:nvSpPr>
          <p:cNvPr id="231" name="Google Shape;231;p37"/>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Char char="•"/>
            </a:pPr>
            <a:r>
              <a:rPr lang="en"/>
              <a:t>We started with generating density maps for the images.</a:t>
            </a:r>
            <a:endParaRPr/>
          </a:p>
          <a:p>
            <a:pPr marL="457200" lvl="0" indent="-342900" algn="l" rtl="0">
              <a:lnSpc>
                <a:spcPct val="150000"/>
              </a:lnSpc>
              <a:spcBef>
                <a:spcPts val="0"/>
              </a:spcBef>
              <a:spcAft>
                <a:spcPts val="0"/>
              </a:spcAft>
              <a:buSzPts val="1800"/>
              <a:buChar char="•"/>
            </a:pPr>
            <a:r>
              <a:rPr lang="en"/>
              <a:t>We then trained the CSRNet model on the Shanghai dataset.</a:t>
            </a:r>
            <a:endParaRPr/>
          </a:p>
          <a:p>
            <a:pPr marL="457200" lvl="0" indent="-342900" algn="l" rtl="0">
              <a:lnSpc>
                <a:spcPct val="150000"/>
              </a:lnSpc>
              <a:spcBef>
                <a:spcPts val="0"/>
              </a:spcBef>
              <a:spcAft>
                <a:spcPts val="0"/>
              </a:spcAft>
              <a:buSzPts val="1800"/>
              <a:buChar char="•"/>
            </a:pPr>
            <a:r>
              <a:rPr lang="en"/>
              <a:t>We tested it with the test images in the Shanghai dataset and validated our results.</a:t>
            </a:r>
            <a:endParaRPr/>
          </a:p>
          <a:p>
            <a:pPr marL="457200" lvl="0" indent="-342900" algn="l" rtl="0">
              <a:lnSpc>
                <a:spcPct val="150000"/>
              </a:lnSpc>
              <a:spcBef>
                <a:spcPts val="0"/>
              </a:spcBef>
              <a:spcAft>
                <a:spcPts val="0"/>
              </a:spcAft>
              <a:buSzPts val="1800"/>
              <a:buChar char="•"/>
            </a:pPr>
            <a:r>
              <a:rPr lang="en"/>
              <a:t>We then tested it with the images from the JHU-Crowd dataset and validated our results.</a:t>
            </a:r>
            <a:endParaRPr/>
          </a:p>
          <a:p>
            <a:pPr marL="457200" lvl="0" indent="-342900" algn="l" rtl="0">
              <a:lnSpc>
                <a:spcPct val="150000"/>
              </a:lnSpc>
              <a:spcBef>
                <a:spcPts val="0"/>
              </a:spcBef>
              <a:spcAft>
                <a:spcPts val="0"/>
              </a:spcAft>
              <a:buSzPts val="1800"/>
              <a:buChar char="•"/>
            </a:pPr>
            <a:r>
              <a:rPr lang="en"/>
              <a:t>We then compared our results from the two datasets.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GENERATING DENSITY MAPS</a:t>
            </a:r>
            <a:endParaRPr/>
          </a:p>
        </p:txBody>
      </p:sp>
      <p:sp>
        <p:nvSpPr>
          <p:cNvPr id="237" name="Google Shape;237;p38"/>
          <p:cNvSpPr txBox="1">
            <a:spLocks noGrp="1"/>
          </p:cNvSpPr>
          <p:nvPr>
            <p:ph type="body" idx="1"/>
          </p:nvPr>
        </p:nvSpPr>
        <p:spPr>
          <a:xfrm>
            <a:off x="514350" y="1645925"/>
            <a:ext cx="8115300" cy="3108300"/>
          </a:xfrm>
          <a:prstGeom prst="rect">
            <a:avLst/>
          </a:prstGeom>
          <a:noFill/>
          <a:ln>
            <a:noFill/>
          </a:ln>
        </p:spPr>
        <p:txBody>
          <a:bodyPr spcFirstLastPara="1" wrap="square" lIns="91425" tIns="45700" rIns="91425" bIns="45700" anchor="t" anchorCtr="0">
            <a:noAutofit/>
          </a:bodyPr>
          <a:lstStyle/>
          <a:p>
            <a:pPr marL="114300" lvl="0" indent="-320675" algn="l" rtl="0">
              <a:lnSpc>
                <a:spcPct val="90000"/>
              </a:lnSpc>
              <a:spcBef>
                <a:spcPts val="0"/>
              </a:spcBef>
              <a:spcAft>
                <a:spcPts val="0"/>
              </a:spcAft>
              <a:buSzPts val="1450"/>
              <a:buChar char="•"/>
            </a:pPr>
            <a:r>
              <a:rPr lang="en" sz="1450"/>
              <a:t>The main approach to count the number of people is by estimating density.</a:t>
            </a:r>
            <a:endParaRPr sz="1450"/>
          </a:p>
          <a:p>
            <a:pPr marL="171450" lvl="0" indent="-66675" algn="l" rtl="0">
              <a:lnSpc>
                <a:spcPct val="90000"/>
              </a:lnSpc>
              <a:spcBef>
                <a:spcPts val="0"/>
              </a:spcBef>
              <a:spcAft>
                <a:spcPts val="0"/>
              </a:spcAft>
              <a:buClr>
                <a:schemeClr val="lt1"/>
              </a:buClr>
              <a:buSzPts val="1650"/>
              <a:buNone/>
            </a:pPr>
            <a:endParaRPr sz="1450"/>
          </a:p>
          <a:p>
            <a:pPr marL="114300" lvl="0" indent="-320675" algn="l" rtl="0">
              <a:lnSpc>
                <a:spcPct val="90000"/>
              </a:lnSpc>
              <a:spcBef>
                <a:spcPts val="0"/>
              </a:spcBef>
              <a:spcAft>
                <a:spcPts val="0"/>
              </a:spcAft>
              <a:buSzPts val="1450"/>
              <a:buChar char="•"/>
            </a:pPr>
            <a:r>
              <a:rPr lang="en" sz="1450"/>
              <a:t>The training data is processed to map every image with its corresponding density map. </a:t>
            </a:r>
            <a:endParaRPr sz="1450"/>
          </a:p>
          <a:p>
            <a:pPr marL="171450" lvl="0" indent="-66675" algn="l" rtl="0">
              <a:lnSpc>
                <a:spcPct val="90000"/>
              </a:lnSpc>
              <a:spcBef>
                <a:spcPts val="0"/>
              </a:spcBef>
              <a:spcAft>
                <a:spcPts val="0"/>
              </a:spcAft>
              <a:buClr>
                <a:schemeClr val="lt1"/>
              </a:buClr>
              <a:buSzPts val="1650"/>
              <a:buNone/>
            </a:pPr>
            <a:endParaRPr sz="1450"/>
          </a:p>
          <a:p>
            <a:pPr marL="114300" lvl="0" indent="-320675" algn="l" rtl="0">
              <a:lnSpc>
                <a:spcPct val="90000"/>
              </a:lnSpc>
              <a:spcBef>
                <a:spcPts val="0"/>
              </a:spcBef>
              <a:spcAft>
                <a:spcPts val="0"/>
              </a:spcAft>
              <a:buSzPts val="1450"/>
              <a:buChar char="•"/>
            </a:pPr>
            <a:r>
              <a:rPr lang="en" sz="1450"/>
              <a:t>Gaussian kernel convolution is used to obtain density map. </a:t>
            </a: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171450" lvl="0" indent="-66675" algn="l" rtl="0">
              <a:lnSpc>
                <a:spcPct val="90000"/>
              </a:lnSpc>
              <a:spcBef>
                <a:spcPts val="0"/>
              </a:spcBef>
              <a:spcAft>
                <a:spcPts val="0"/>
              </a:spcAft>
              <a:buClr>
                <a:schemeClr val="lt1"/>
              </a:buClr>
              <a:buSzPts val="1650"/>
              <a:buNone/>
            </a:pPr>
            <a:endParaRPr sz="1450"/>
          </a:p>
          <a:p>
            <a:pPr marL="0" lvl="0" indent="0" algn="l" rtl="0">
              <a:lnSpc>
                <a:spcPct val="90000"/>
              </a:lnSpc>
              <a:spcBef>
                <a:spcPts val="0"/>
              </a:spcBef>
              <a:spcAft>
                <a:spcPts val="0"/>
              </a:spcAft>
              <a:buClr>
                <a:schemeClr val="lt1"/>
              </a:buClr>
              <a:buSzPts val="1650"/>
              <a:buNone/>
            </a:pPr>
            <a:endParaRPr sz="1450"/>
          </a:p>
          <a:p>
            <a:pPr marL="114300" lvl="0" indent="-320675" algn="l" rtl="0">
              <a:lnSpc>
                <a:spcPct val="90000"/>
              </a:lnSpc>
              <a:spcBef>
                <a:spcPts val="0"/>
              </a:spcBef>
              <a:spcAft>
                <a:spcPts val="0"/>
              </a:spcAft>
              <a:buSzPts val="1450"/>
              <a:buChar char="•"/>
            </a:pPr>
            <a:r>
              <a:rPr lang="en" sz="1450"/>
              <a:t> This processed data is use to train the model which outputs a density map which is used to predict the number of people in the image.</a:t>
            </a:r>
            <a:endParaRPr sz="1450"/>
          </a:p>
        </p:txBody>
      </p:sp>
      <p:pic>
        <p:nvPicPr>
          <p:cNvPr id="238" name="Google Shape;238;p38"/>
          <p:cNvPicPr preferRelativeResize="0"/>
          <p:nvPr/>
        </p:nvPicPr>
        <p:blipFill>
          <a:blip r:embed="rId3">
            <a:alphaModFix/>
          </a:blip>
          <a:stretch>
            <a:fillRect/>
          </a:stretch>
        </p:blipFill>
        <p:spPr>
          <a:xfrm>
            <a:off x="744213" y="2926080"/>
            <a:ext cx="3533775" cy="1462608"/>
          </a:xfrm>
          <a:prstGeom prst="rect">
            <a:avLst/>
          </a:prstGeom>
          <a:noFill/>
          <a:ln>
            <a:noFill/>
          </a:ln>
        </p:spPr>
      </p:pic>
      <p:pic>
        <p:nvPicPr>
          <p:cNvPr id="239" name="Google Shape;239;p38"/>
          <p:cNvPicPr preferRelativeResize="0"/>
          <p:nvPr/>
        </p:nvPicPr>
        <p:blipFill>
          <a:blip r:embed="rId4">
            <a:alphaModFix/>
          </a:blip>
          <a:stretch>
            <a:fillRect/>
          </a:stretch>
        </p:blipFill>
        <p:spPr>
          <a:xfrm>
            <a:off x="4672463" y="2907030"/>
            <a:ext cx="3495675" cy="14626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2171700" y="573280"/>
            <a:ext cx="6458100" cy="969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000"/>
              <a:buFont typeface="Century Gothic"/>
              <a:buNone/>
            </a:pPr>
            <a:r>
              <a:rPr lang="en"/>
              <a:t>ABOUT CSRNET</a:t>
            </a:r>
            <a:endParaRPr/>
          </a:p>
        </p:txBody>
      </p:sp>
      <p:sp>
        <p:nvSpPr>
          <p:cNvPr id="245" name="Google Shape;245;p39"/>
          <p:cNvSpPr txBox="1">
            <a:spLocks noGrp="1"/>
          </p:cNvSpPr>
          <p:nvPr>
            <p:ph type="body" idx="1"/>
          </p:nvPr>
        </p:nvSpPr>
        <p:spPr>
          <a:xfrm>
            <a:off x="514350" y="1645920"/>
            <a:ext cx="8115300" cy="3018000"/>
          </a:xfrm>
          <a:prstGeom prst="rect">
            <a:avLst/>
          </a:prstGeom>
          <a:noFill/>
          <a:ln>
            <a:noFill/>
          </a:ln>
        </p:spPr>
        <p:txBody>
          <a:bodyPr spcFirstLastPara="1" wrap="square" lIns="91425" tIns="45700" rIns="91425" bIns="45700" anchor="t" anchorCtr="0">
            <a:noAutofit/>
          </a:bodyPr>
          <a:lstStyle/>
          <a:p>
            <a:pPr marL="457200" lvl="0" indent="-320675" algn="l" rtl="0">
              <a:lnSpc>
                <a:spcPct val="135714"/>
              </a:lnSpc>
              <a:spcBef>
                <a:spcPts val="0"/>
              </a:spcBef>
              <a:spcAft>
                <a:spcPts val="0"/>
              </a:spcAft>
              <a:buClr>
                <a:srgbClr val="FFFFFF"/>
              </a:buClr>
              <a:buSzPts val="1450"/>
              <a:buChar char="•"/>
            </a:pPr>
            <a:r>
              <a:rPr lang="en" sz="1450">
                <a:solidFill>
                  <a:srgbClr val="FFFFFF"/>
                </a:solidFill>
              </a:rPr>
              <a:t>The CSRNet model comprises of two major components: a convolutional neural network (CNN) as the front-end for 2D feature extraction and a dilated CNN for the back-end, which uses dilated kernels to deliver larger reception fields and to replace pooling operations. </a:t>
            </a:r>
            <a:endParaRPr sz="1450">
              <a:solidFill>
                <a:srgbClr val="FFFFFF"/>
              </a:solidFill>
            </a:endParaRPr>
          </a:p>
          <a:p>
            <a:pPr marL="457200" lvl="0" indent="-320675" algn="l" rtl="0">
              <a:lnSpc>
                <a:spcPct val="135714"/>
              </a:lnSpc>
              <a:spcBef>
                <a:spcPts val="0"/>
              </a:spcBef>
              <a:spcAft>
                <a:spcPts val="0"/>
              </a:spcAft>
              <a:buClr>
                <a:srgbClr val="FFFFFF"/>
              </a:buClr>
              <a:buSzPts val="1450"/>
              <a:buChar char="•"/>
            </a:pPr>
            <a:r>
              <a:rPr lang="en" sz="1450">
                <a:solidFill>
                  <a:srgbClr val="FFFFFF"/>
                </a:solidFill>
              </a:rPr>
              <a:t>Suppose we have an input x(m,n), a filter w(i,j) and the dilation rate r. The output y(m,n) will be:</a:t>
            </a:r>
            <a:endParaRPr sz="1450">
              <a:solidFill>
                <a:srgbClr val="FFFFFF"/>
              </a:solidFill>
            </a:endParaRPr>
          </a:p>
          <a:p>
            <a:pPr marL="0" lvl="0" indent="0" algn="l" rtl="0">
              <a:lnSpc>
                <a:spcPct val="135714"/>
              </a:lnSpc>
              <a:spcBef>
                <a:spcPts val="0"/>
              </a:spcBef>
              <a:spcAft>
                <a:spcPts val="0"/>
              </a:spcAft>
              <a:buNone/>
            </a:pPr>
            <a:endParaRPr sz="1450">
              <a:solidFill>
                <a:srgbClr val="FFFFFF"/>
              </a:solidFill>
            </a:endParaRPr>
          </a:p>
          <a:p>
            <a:pPr marL="457200" lvl="0" indent="0" algn="l" rtl="0">
              <a:lnSpc>
                <a:spcPct val="135714"/>
              </a:lnSpc>
              <a:spcBef>
                <a:spcPts val="0"/>
              </a:spcBef>
              <a:spcAft>
                <a:spcPts val="0"/>
              </a:spcAft>
              <a:buNone/>
            </a:pPr>
            <a:endParaRPr sz="1450">
              <a:solidFill>
                <a:srgbClr val="FFFFFF"/>
              </a:solidFill>
            </a:endParaRPr>
          </a:p>
          <a:p>
            <a:pPr marL="457200" lvl="0" indent="-320675" algn="l" rtl="0">
              <a:lnSpc>
                <a:spcPct val="135714"/>
              </a:lnSpc>
              <a:spcBef>
                <a:spcPts val="0"/>
              </a:spcBef>
              <a:spcAft>
                <a:spcPts val="0"/>
              </a:spcAft>
              <a:buClr>
                <a:srgbClr val="FFFFFF"/>
              </a:buClr>
              <a:buSzPts val="1450"/>
              <a:buChar char="•"/>
            </a:pPr>
            <a:r>
              <a:rPr lang="en" sz="1450">
                <a:solidFill>
                  <a:srgbClr val="FFFFFF"/>
                </a:solidFill>
              </a:rPr>
              <a:t>Stochastic Gradient Descent is used to train the CSRNet as an end-to-end structure. During training the fixed learning rate is 1e-6.</a:t>
            </a:r>
            <a:endParaRPr sz="1450">
              <a:solidFill>
                <a:srgbClr val="FFFFFF"/>
              </a:solidFill>
            </a:endParaRPr>
          </a:p>
          <a:p>
            <a:pPr marL="171450" lvl="0" indent="-66675" algn="l" rtl="0">
              <a:lnSpc>
                <a:spcPct val="90000"/>
              </a:lnSpc>
              <a:spcBef>
                <a:spcPts val="0"/>
              </a:spcBef>
              <a:spcAft>
                <a:spcPts val="0"/>
              </a:spcAft>
              <a:buClr>
                <a:schemeClr val="lt1"/>
              </a:buClr>
              <a:buSzPts val="1650"/>
              <a:buNone/>
            </a:pPr>
            <a:endParaRPr/>
          </a:p>
        </p:txBody>
      </p:sp>
      <p:pic>
        <p:nvPicPr>
          <p:cNvPr id="246" name="Google Shape;246;p39"/>
          <p:cNvPicPr preferRelativeResize="0"/>
          <p:nvPr/>
        </p:nvPicPr>
        <p:blipFill>
          <a:blip r:embed="rId3">
            <a:alphaModFix/>
          </a:blip>
          <a:stretch>
            <a:fillRect/>
          </a:stretch>
        </p:blipFill>
        <p:spPr>
          <a:xfrm>
            <a:off x="2602462" y="3508775"/>
            <a:ext cx="3939074" cy="3706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1474</Words>
  <Application>Microsoft Macintosh PowerPoint</Application>
  <PresentationFormat>On-screen Show (16:9)</PresentationFormat>
  <Paragraphs>170</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Courier New</vt:lpstr>
      <vt:lpstr>Roboto</vt:lpstr>
      <vt:lpstr>Century Gothic</vt:lpstr>
      <vt:lpstr>Simple Light</vt:lpstr>
      <vt:lpstr>Vapor Trail</vt:lpstr>
      <vt:lpstr>CROWD COUNTING</vt:lpstr>
      <vt:lpstr>INTRODUCTION</vt:lpstr>
      <vt:lpstr>Use Cases</vt:lpstr>
      <vt:lpstr>LITERATURE SURVEY</vt:lpstr>
      <vt:lpstr>LITERATURE SURVEY</vt:lpstr>
      <vt:lpstr>DATASET EXPLANATION</vt:lpstr>
      <vt:lpstr>OUR APPROACH</vt:lpstr>
      <vt:lpstr>GENERATING DENSITY MAPS</vt:lpstr>
      <vt:lpstr>ABOUT CSRNET</vt:lpstr>
      <vt:lpstr>TRAINING THE MODEL</vt:lpstr>
      <vt:lpstr>TESTING THE MODEL</vt:lpstr>
      <vt:lpstr>EVALUATION OF OUR MODEL</vt:lpstr>
      <vt:lpstr>SAMPLE RESULTS WITH DATASET 1</vt:lpstr>
      <vt:lpstr>SAMPLE RESULTS WITH DATASET 2</vt:lpstr>
      <vt:lpstr>OVERALL RESULT</vt:lpstr>
      <vt:lpstr>Challenges Faced</vt:lpstr>
      <vt:lpstr>Team Members Contribution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 COUNTING</dc:title>
  <cp:lastModifiedBy>Thoguluva Janardhanan, Monesa</cp:lastModifiedBy>
  <cp:revision>6</cp:revision>
  <dcterms:modified xsi:type="dcterms:W3CDTF">2020-12-17T03:31:34Z</dcterms:modified>
</cp:coreProperties>
</file>